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648" r:id="rId5"/>
    <p:sldMasterId id="2147483988" r:id="rId6"/>
  </p:sldMasterIdLst>
  <p:notesMasterIdLst>
    <p:notesMasterId r:id="rId13"/>
  </p:notesMasterIdLst>
  <p:handoutMasterIdLst>
    <p:handoutMasterId r:id="rId14"/>
  </p:handoutMasterIdLst>
  <p:sldIdLst>
    <p:sldId id="324" r:id="rId7"/>
    <p:sldId id="4452" r:id="rId8"/>
    <p:sldId id="313" r:id="rId9"/>
    <p:sldId id="316" r:id="rId10"/>
    <p:sldId id="310" r:id="rId11"/>
    <p:sldId id="4453" r:id="rId12"/>
  </p:sldIdLst>
  <p:sldSz cx="12192000" cy="6858000"/>
  <p:notesSz cx="9872663" cy="67421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 userDrawn="1">
          <p15:clr>
            <a:srgbClr val="A4A3A4"/>
          </p15:clr>
        </p15:guide>
        <p15:guide id="2" pos="31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se Kašurina" initials="IK" lastIdx="3" clrIdx="0"/>
  <p:cmAuthor id="2" name="knop" initials="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3285"/>
    <a:srgbClr val="5F408E"/>
    <a:srgbClr val="9933FF"/>
    <a:srgbClr val="9900FF"/>
    <a:srgbClr val="5A2781"/>
    <a:srgbClr val="43824E"/>
    <a:srgbClr val="FF9300"/>
    <a:srgbClr val="4F8A5B"/>
    <a:srgbClr val="CC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2" autoAdjust="0"/>
    <p:restoredTop sz="94428" autoAdjust="0"/>
  </p:normalViewPr>
  <p:slideViewPr>
    <p:cSldViewPr>
      <p:cViewPr varScale="1">
        <p:scale>
          <a:sx n="41" d="100"/>
          <a:sy n="41" d="100"/>
        </p:scale>
        <p:origin x="1032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35" d="100"/>
          <a:sy n="135" d="100"/>
        </p:scale>
        <p:origin x="1464" y="176"/>
      </p:cViewPr>
      <p:guideLst>
        <p:guide orient="horz" pos="2124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040" y="3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91856C1-A7ED-4794-A0F6-098F77FFEE4B}" type="datetimeFigureOut">
              <a:rPr lang="lv-LV"/>
              <a:pPr/>
              <a:t>29.01.2021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6403869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040" y="6403869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CECA327-040B-43D9-A159-C3DCFE555298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87033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040" y="3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5A5DE13-5F4F-4313-84CE-D85E75A5B70C}" type="datetimeFigureOut">
              <a:rPr lang="lv-LV"/>
              <a:pPr/>
              <a:t>29.01.2021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4212" cy="2528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47" tIns="45279" rIns="90547" bIns="4527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973" y="3202491"/>
            <a:ext cx="7896735" cy="3033354"/>
          </a:xfrm>
          <a:prstGeom prst="rect">
            <a:avLst/>
          </a:prstGeom>
        </p:spPr>
        <p:txBody>
          <a:bodyPr vert="horz" wrap="square" lIns="90547" tIns="45279" rIns="90547" bIns="4527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6403869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040" y="6403869"/>
            <a:ext cx="4277302" cy="337160"/>
          </a:xfrm>
          <a:prstGeom prst="rect">
            <a:avLst/>
          </a:prstGeom>
        </p:spPr>
        <p:txBody>
          <a:bodyPr vert="horz" wrap="square" lIns="90547" tIns="45279" rIns="90547" bIns="452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4BBFF9F1-1E5A-4184-A58D-85BE66448E73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52271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Google Shape;203;p1:notes">
            <a:extLst>
              <a:ext uri="{FF2B5EF4-FFF2-40B4-BE49-F238E27FC236}">
                <a16:creationId xmlns:a16="http://schemas.microsoft.com/office/drawing/2014/main" id="{84809034-4BA3-45BB-B7BF-60857C8D2E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14691" name="Google Shape;204;p1:notes">
            <a:extLst>
              <a:ext uri="{FF2B5EF4-FFF2-40B4-BE49-F238E27FC236}">
                <a16:creationId xmlns:a16="http://schemas.microsoft.com/office/drawing/2014/main" id="{8C8A6F8E-A32A-445E-BDB1-C506DC11962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87857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Google Shape;203;p1:notes">
            <a:extLst>
              <a:ext uri="{FF2B5EF4-FFF2-40B4-BE49-F238E27FC236}">
                <a16:creationId xmlns:a16="http://schemas.microsoft.com/office/drawing/2014/main" id="{84809034-4BA3-45BB-B7BF-60857C8D2E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14691" name="Google Shape;204;p1:notes">
            <a:extLst>
              <a:ext uri="{FF2B5EF4-FFF2-40B4-BE49-F238E27FC236}">
                <a16:creationId xmlns:a16="http://schemas.microsoft.com/office/drawing/2014/main" id="{8C8A6F8E-A32A-445E-BDB1-C506DC11962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84797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BAC26-BF69-4422-A58B-EABBD76CDDE1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13BA0-3404-457C-AC26-B2167B9E34BB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81CBC-1372-4F00-91D4-F979C71E2090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>
            <a:extLst>
              <a:ext uri="{FF2B5EF4-FFF2-40B4-BE49-F238E27FC236}">
                <a16:creationId xmlns:a16="http://schemas.microsoft.com/office/drawing/2014/main" id="{D10263CC-740F-43A1-92FF-F7A8FA95D3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/>
            <a:endParaRPr lang="en-US" altLang="en-US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6" name="Google Shape;17;p2">
            <a:extLst>
              <a:ext uri="{FF2B5EF4-FFF2-40B4-BE49-F238E27FC236}">
                <a16:creationId xmlns:a16="http://schemas.microsoft.com/office/drawing/2014/main" id="{F4F8C301-4BE1-4B4A-84D2-67F90932B51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0976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02986CC-D516-6547-954E-BA4F692DA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097" y="3249001"/>
            <a:ext cx="3815927" cy="259198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0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589" algn="l"/>
              </a:tabLst>
              <a:defRPr lang="ru-RU" sz="4000" b="1" i="0" kern="1200" spc="0" baseline="0" dirty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defRPr>
            </a:lvl1pPr>
          </a:lstStyle>
          <a:p>
            <a:r>
              <a:rPr lang="en-US"/>
              <a:t>NAME OF YOUR TOP SLIDE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945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70B5-2641-4048-A5B7-426327B0B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083"/>
            <a:ext cx="10515818" cy="831928"/>
          </a:xfrm>
          <a:prstGeom prst="rect">
            <a:avLst/>
          </a:prstGeom>
        </p:spPr>
        <p:txBody>
          <a:bodyPr anchor="ctr"/>
          <a:lstStyle>
            <a:lvl1pPr>
              <a:defRPr sz="3599">
                <a:solidFill>
                  <a:srgbClr val="272E3A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3311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84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55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08486-9D45-43C8-BA76-43F6E7746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21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24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498276" y="2088351"/>
            <a:ext cx="1855537" cy="185553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895487" y="2088351"/>
            <a:ext cx="1855537" cy="185553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92698" y="2088351"/>
            <a:ext cx="1855537" cy="185553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8689908" y="2088351"/>
            <a:ext cx="1855537" cy="185553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2496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46956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E8E95-12C7-49C8-A867-9ED43F01419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70703" y="370703"/>
            <a:ext cx="5548184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4020577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>
            <a:extLst>
              <a:ext uri="{FF2B5EF4-FFF2-40B4-BE49-F238E27FC236}">
                <a16:creationId xmlns:a16="http://schemas.microsoft.com/office/drawing/2014/main" id="{D10263CC-740F-43A1-92FF-F7A8FA95D3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/>
            <a:endParaRPr lang="en-US" altLang="en-US" sz="1800">
              <a:solidFill>
                <a:srgbClr val="FFFFFF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6" name="Google Shape;17;p2">
            <a:extLst>
              <a:ext uri="{FF2B5EF4-FFF2-40B4-BE49-F238E27FC236}">
                <a16:creationId xmlns:a16="http://schemas.microsoft.com/office/drawing/2014/main" id="{F4F8C301-4BE1-4B4A-84D2-67F90932B51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27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3CEFF-8437-4197-99AB-40EACA38C5DA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B6086-952E-4C31-8C77-5B7A967825F3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5488A-12EF-4624-AE66-9757B40DD0A7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7694A-C600-4CBC-9B9B-9B5C535F119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2037C-3B23-4D7D-B7C3-53516681E7D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9A587-6194-4947-9A81-B788739F1E1C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1EF92-7A57-4C6E-9A0F-4371B7811CB2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lv-LV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lv-LV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1DB7218-5333-4FD9-BAFF-902A897B4662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9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13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5" r:id="rId6"/>
    <p:sldLayoutId id="2147483996" r:id="rId7"/>
    <p:sldLayoutId id="2147483997" r:id="rId8"/>
    <p:sldLayoutId id="2147483998" r:id="rId9"/>
  </p:sldLayoutIdLst>
  <p:hf hdr="0"/>
  <p:txStyles>
    <p:titleStyle>
      <a:lvl1pPr algn="ctr" defTabSz="1219079" rtl="0" eaLnBrk="1" latinLnBrk="0" hangingPunct="1">
        <a:spcBef>
          <a:spcPct val="0"/>
        </a:spcBef>
        <a:buNone/>
        <a:defRPr sz="58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55" indent="-457155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1pPr>
      <a:lvl2pPr marL="990501" indent="-380962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8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86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»"/>
        <a:defRPr sz="265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Google Shape;206;p30">
            <a:extLst>
              <a:ext uri="{FF2B5EF4-FFF2-40B4-BE49-F238E27FC236}">
                <a16:creationId xmlns:a16="http://schemas.microsoft.com/office/drawing/2014/main" id="{0D7A2158-1173-413B-B095-0A23464D0D9D}"/>
              </a:ext>
            </a:extLst>
          </p:cNvPr>
          <p:cNvSpPr txBox="1">
            <a:spLocks noGrp="1"/>
          </p:cNvSpPr>
          <p:nvPr>
            <p:ph type="ctrTitle"/>
          </p:nvPr>
        </p:nvSpPr>
        <p:spPr bwMode="auto">
          <a:xfrm>
            <a:off x="623392" y="2852936"/>
            <a:ext cx="9701584" cy="302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anose="020B0604030504040204" pitchFamily="34" charset="0"/>
              <a:buNone/>
            </a:pPr>
            <a: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  <a:t>INOVĀCIJU </a:t>
            </a:r>
            <a:b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</a:br>
            <a: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  <a:t>GRANTI STUDENTIEM</a:t>
            </a:r>
            <a:b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</a:br>
            <a:b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</a:br>
            <a:b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</a:br>
            <a: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  <a:t>2. kārta</a:t>
            </a:r>
            <a:endParaRPr lang="en-US" altLang="en-US" sz="4400" dirty="0">
              <a:solidFill>
                <a:schemeClr val="bg1"/>
              </a:solidFill>
              <a:latin typeface="Futura Md TL" panose="020B0502020204020303" pitchFamily="34" charset="0"/>
            </a:endParaRPr>
          </a:p>
        </p:txBody>
      </p:sp>
      <p:sp>
        <p:nvSpPr>
          <p:cNvPr id="113667" name="Google Shape;208;p30">
            <a:extLst>
              <a:ext uri="{FF2B5EF4-FFF2-40B4-BE49-F238E27FC236}">
                <a16:creationId xmlns:a16="http://schemas.microsoft.com/office/drawing/2014/main" id="{EBB211C5-4C0A-48DA-AB85-EC1EA03C9ED8}"/>
              </a:ext>
            </a:extLst>
          </p:cNvPr>
          <p:cNvSpPr txBox="1">
            <a:spLocks noGrp="1"/>
          </p:cNvSpPr>
          <p:nvPr>
            <p:ph type="body" idx="2"/>
          </p:nvPr>
        </p:nvSpPr>
        <p:spPr bwMode="auto">
          <a:xfrm rot="5400000">
            <a:off x="10696575" y="5299075"/>
            <a:ext cx="2062163" cy="341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lv-LV" altLang="en-US" dirty="0">
                <a:solidFill>
                  <a:srgbClr val="FFFFFF"/>
                </a:solidFill>
              </a:rPr>
              <a:t>28.01.2021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13668" name="Google Shape;207;p30">
            <a:extLst>
              <a:ext uri="{FF2B5EF4-FFF2-40B4-BE49-F238E27FC236}">
                <a16:creationId xmlns:a16="http://schemas.microsoft.com/office/drawing/2014/main" id="{803BFD5C-3BBD-4A51-9813-2617AE6C416F}"/>
              </a:ext>
            </a:extLst>
          </p:cNvPr>
          <p:cNvSpPr txBox="1">
            <a:spLocks/>
          </p:cNvSpPr>
          <p:nvPr/>
        </p:nvSpPr>
        <p:spPr bwMode="auto">
          <a:xfrm>
            <a:off x="1651000" y="5108575"/>
            <a:ext cx="836136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lv-LV" altLang="en-US" sz="1600" dirty="0">
              <a:solidFill>
                <a:srgbClr val="FFFFFF"/>
              </a:solidFill>
              <a:latin typeface="Futura Md TL" panose="020B0502020204020303" pitchFamily="34" charset="0"/>
              <a:sym typeface="Arial" panose="020B0604020202020204" pitchFamily="34" charset="0"/>
            </a:endParaRPr>
          </a:p>
        </p:txBody>
      </p:sp>
      <p:pic>
        <p:nvPicPr>
          <p:cNvPr id="113669" name="Picture 32">
            <a:extLst>
              <a:ext uri="{FF2B5EF4-FFF2-40B4-BE49-F238E27FC236}">
                <a16:creationId xmlns:a16="http://schemas.microsoft.com/office/drawing/2014/main" id="{58A72451-2472-43CD-8491-44DD70050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0"/>
            <a:ext cx="1336675" cy="172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406CFE90-6AFB-4250-B221-C505950E4A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58"/>
          <a:stretch/>
        </p:blipFill>
        <p:spPr>
          <a:xfrm>
            <a:off x="9854745" y="2104180"/>
            <a:ext cx="2328870" cy="4753820"/>
          </a:xfrm>
          <a:prstGeom prst="rect">
            <a:avLst/>
          </a:prstGeom>
          <a:solidFill>
            <a:srgbClr val="5F408E"/>
          </a:solidFill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Freeform: Shape 312">
            <a:extLst>
              <a:ext uri="{FF2B5EF4-FFF2-40B4-BE49-F238E27FC236}">
                <a16:creationId xmlns:a16="http://schemas.microsoft.com/office/drawing/2014/main" id="{E6CCD68D-99E1-4866-81D8-4984F63033DE}"/>
              </a:ext>
            </a:extLst>
          </p:cNvPr>
          <p:cNvSpPr/>
          <p:nvPr/>
        </p:nvSpPr>
        <p:spPr>
          <a:xfrm>
            <a:off x="6322262" y="2690761"/>
            <a:ext cx="275426" cy="764869"/>
          </a:xfrm>
          <a:custGeom>
            <a:avLst/>
            <a:gdLst>
              <a:gd name="connsiteX0" fmla="*/ 9951 w 550924"/>
              <a:gd name="connsiteY0" fmla="*/ 9951 h 1787692"/>
              <a:gd name="connsiteX1" fmla="*/ 545360 w 550924"/>
              <a:gd name="connsiteY1" fmla="*/ 9951 h 1787692"/>
              <a:gd name="connsiteX2" fmla="*/ 545360 w 550924"/>
              <a:gd name="connsiteY2" fmla="*/ 1786513 h 1787692"/>
              <a:gd name="connsiteX3" fmla="*/ 9951 w 550924"/>
              <a:gd name="connsiteY3" fmla="*/ 1786513 h 17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924" h="1787692">
                <a:moveTo>
                  <a:pt x="9951" y="9951"/>
                </a:moveTo>
                <a:lnTo>
                  <a:pt x="545360" y="9951"/>
                </a:lnTo>
                <a:lnTo>
                  <a:pt x="545360" y="1786513"/>
                </a:lnTo>
                <a:lnTo>
                  <a:pt x="9951" y="1786513"/>
                </a:lnTo>
                <a:close/>
              </a:path>
            </a:pathLst>
          </a:custGeom>
          <a:solidFill>
            <a:srgbClr val="573285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2" name="Freeform: Shape 271">
            <a:extLst>
              <a:ext uri="{FF2B5EF4-FFF2-40B4-BE49-F238E27FC236}">
                <a16:creationId xmlns:a16="http://schemas.microsoft.com/office/drawing/2014/main" id="{523BFD1A-568C-491A-8242-BE80885FD8E4}"/>
              </a:ext>
            </a:extLst>
          </p:cNvPr>
          <p:cNvSpPr/>
          <p:nvPr/>
        </p:nvSpPr>
        <p:spPr>
          <a:xfrm>
            <a:off x="6386931" y="3783431"/>
            <a:ext cx="146144" cy="2371575"/>
          </a:xfrm>
          <a:custGeom>
            <a:avLst/>
            <a:gdLst>
              <a:gd name="connsiteX0" fmla="*/ 8433 w 292327"/>
              <a:gd name="connsiteY0" fmla="*/ 8433 h 5542971"/>
              <a:gd name="connsiteX1" fmla="*/ 288167 w 292327"/>
              <a:gd name="connsiteY1" fmla="*/ 8433 h 5542971"/>
              <a:gd name="connsiteX2" fmla="*/ 288167 w 292327"/>
              <a:gd name="connsiteY2" fmla="*/ 5538250 h 5542971"/>
              <a:gd name="connsiteX3" fmla="*/ 8433 w 292327"/>
              <a:gd name="connsiteY3" fmla="*/ 5538250 h 554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327" h="5542971">
                <a:moveTo>
                  <a:pt x="8433" y="8433"/>
                </a:moveTo>
                <a:lnTo>
                  <a:pt x="288167" y="8433"/>
                </a:lnTo>
                <a:lnTo>
                  <a:pt x="288167" y="5538250"/>
                </a:lnTo>
                <a:lnTo>
                  <a:pt x="8433" y="5538250"/>
                </a:lnTo>
                <a:close/>
              </a:path>
            </a:pathLst>
          </a:custGeom>
          <a:solidFill>
            <a:srgbClr val="5732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3" name="Freeform: Shape 272">
            <a:extLst>
              <a:ext uri="{FF2B5EF4-FFF2-40B4-BE49-F238E27FC236}">
                <a16:creationId xmlns:a16="http://schemas.microsoft.com/office/drawing/2014/main" id="{3538B07D-AABC-4E38-874F-52D3AF59D9FC}"/>
              </a:ext>
            </a:extLst>
          </p:cNvPr>
          <p:cNvSpPr/>
          <p:nvPr/>
        </p:nvSpPr>
        <p:spPr>
          <a:xfrm>
            <a:off x="3797700" y="6296429"/>
            <a:ext cx="775690" cy="45719"/>
          </a:xfrm>
          <a:custGeom>
            <a:avLst/>
            <a:gdLst>
              <a:gd name="connsiteX0" fmla="*/ 1534493 w 1551582"/>
              <a:gd name="connsiteY0" fmla="*/ 25298 h 44973"/>
              <a:gd name="connsiteX1" fmla="*/ 25298 w 1551582"/>
              <a:gd name="connsiteY1" fmla="*/ 25298 h 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51582" h="44973">
                <a:moveTo>
                  <a:pt x="1534493" y="25298"/>
                </a:moveTo>
                <a:lnTo>
                  <a:pt x="25298" y="25298"/>
                </a:lnTo>
              </a:path>
            </a:pathLst>
          </a:custGeom>
          <a:ln w="28575" cap="rnd">
            <a:solidFill>
              <a:srgbClr val="CCCAC8"/>
            </a:solidFill>
            <a:prstDash val="solid"/>
            <a:round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04A8CAFD-5BEB-4F4D-A5A9-7A44743D20E4}"/>
              </a:ext>
            </a:extLst>
          </p:cNvPr>
          <p:cNvSpPr/>
          <p:nvPr/>
        </p:nvSpPr>
        <p:spPr>
          <a:xfrm>
            <a:off x="3760658" y="6296401"/>
            <a:ext cx="95556" cy="81778"/>
          </a:xfrm>
          <a:custGeom>
            <a:avLst/>
            <a:gdLst>
              <a:gd name="connsiteX0" fmla="*/ 190350 w 191136"/>
              <a:gd name="connsiteY0" fmla="*/ 99392 h 191136"/>
              <a:gd name="connsiteX1" fmla="*/ 99391 w 191136"/>
              <a:gd name="connsiteY1" fmla="*/ 190351 h 191136"/>
              <a:gd name="connsiteX2" fmla="*/ 8433 w 191136"/>
              <a:gd name="connsiteY2" fmla="*/ 99392 h 191136"/>
              <a:gd name="connsiteX3" fmla="*/ 99391 w 191136"/>
              <a:gd name="connsiteY3" fmla="*/ 8433 h 191136"/>
              <a:gd name="connsiteX4" fmla="*/ 190350 w 191136"/>
              <a:gd name="connsiteY4" fmla="*/ 99392 h 19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6" h="191136">
                <a:moveTo>
                  <a:pt x="190350" y="99392"/>
                </a:moveTo>
                <a:cubicBezTo>
                  <a:pt x="190350" y="149626"/>
                  <a:pt x="149626" y="190351"/>
                  <a:pt x="99391" y="190351"/>
                </a:cubicBezTo>
                <a:cubicBezTo>
                  <a:pt x="49156" y="190351"/>
                  <a:pt x="8433" y="149627"/>
                  <a:pt x="8433" y="99392"/>
                </a:cubicBezTo>
                <a:cubicBezTo>
                  <a:pt x="8433" y="49157"/>
                  <a:pt x="49156" y="8433"/>
                  <a:pt x="99391" y="8433"/>
                </a:cubicBezTo>
                <a:cubicBezTo>
                  <a:pt x="149626" y="8433"/>
                  <a:pt x="190350" y="49156"/>
                  <a:pt x="190350" y="99392"/>
                </a:cubicBezTo>
                <a:close/>
              </a:path>
            </a:pathLst>
          </a:custGeom>
          <a:solidFill>
            <a:srgbClr val="4444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C059B23D-713C-4E0B-BB3A-A9360A86A021}"/>
              </a:ext>
            </a:extLst>
          </p:cNvPr>
          <p:cNvSpPr/>
          <p:nvPr/>
        </p:nvSpPr>
        <p:spPr>
          <a:xfrm>
            <a:off x="4524937" y="6105198"/>
            <a:ext cx="3833483" cy="524344"/>
          </a:xfrm>
          <a:custGeom>
            <a:avLst/>
            <a:gdLst>
              <a:gd name="connsiteX0" fmla="*/ 617485 w 7667964"/>
              <a:gd name="connsiteY0" fmla="*/ 1226537 h 1225525"/>
              <a:gd name="connsiteX1" fmla="*/ 7052504 w 7667964"/>
              <a:gd name="connsiteY1" fmla="*/ 1226537 h 1225525"/>
              <a:gd name="connsiteX2" fmla="*/ 7661557 w 7667964"/>
              <a:gd name="connsiteY2" fmla="*/ 617485 h 1225525"/>
              <a:gd name="connsiteX3" fmla="*/ 7052504 w 7667964"/>
              <a:gd name="connsiteY3" fmla="*/ 8433 h 1225525"/>
              <a:gd name="connsiteX4" fmla="*/ 617485 w 7667964"/>
              <a:gd name="connsiteY4" fmla="*/ 8433 h 1225525"/>
              <a:gd name="connsiteX5" fmla="*/ 8433 w 7667964"/>
              <a:gd name="connsiteY5" fmla="*/ 617485 h 1225525"/>
              <a:gd name="connsiteX6" fmla="*/ 617485 w 7667964"/>
              <a:gd name="connsiteY6" fmla="*/ 1226537 h 12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67964" h="1225525">
                <a:moveTo>
                  <a:pt x="617485" y="1226537"/>
                </a:moveTo>
                <a:lnTo>
                  <a:pt x="7052504" y="1226537"/>
                </a:lnTo>
                <a:cubicBezTo>
                  <a:pt x="7388906" y="1226537"/>
                  <a:pt x="7661557" y="953886"/>
                  <a:pt x="7661557" y="617485"/>
                </a:cubicBezTo>
                <a:cubicBezTo>
                  <a:pt x="7661557" y="281084"/>
                  <a:pt x="7388906" y="8433"/>
                  <a:pt x="7052504" y="8433"/>
                </a:cubicBezTo>
                <a:lnTo>
                  <a:pt x="617485" y="8433"/>
                </a:lnTo>
                <a:cubicBezTo>
                  <a:pt x="281084" y="8433"/>
                  <a:pt x="8433" y="281084"/>
                  <a:pt x="8433" y="617485"/>
                </a:cubicBezTo>
                <a:cubicBezTo>
                  <a:pt x="8320" y="953886"/>
                  <a:pt x="281084" y="1226537"/>
                  <a:pt x="617485" y="122653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7" name="Freeform: Shape 276">
            <a:extLst>
              <a:ext uri="{FF2B5EF4-FFF2-40B4-BE49-F238E27FC236}">
                <a16:creationId xmlns:a16="http://schemas.microsoft.com/office/drawing/2014/main" id="{493C21D2-A69D-4696-8ECC-CFBE27752EFC}"/>
              </a:ext>
            </a:extLst>
          </p:cNvPr>
          <p:cNvSpPr/>
          <p:nvPr/>
        </p:nvSpPr>
        <p:spPr>
          <a:xfrm>
            <a:off x="8101206" y="5540335"/>
            <a:ext cx="775690" cy="45719"/>
          </a:xfrm>
          <a:custGeom>
            <a:avLst/>
            <a:gdLst>
              <a:gd name="connsiteX0" fmla="*/ 25297 w 1551582"/>
              <a:gd name="connsiteY0" fmla="*/ 25297 h 44973"/>
              <a:gd name="connsiteX1" fmla="*/ 1534605 w 1551582"/>
              <a:gd name="connsiteY1" fmla="*/ 25297 h 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51582" h="44973">
                <a:moveTo>
                  <a:pt x="25297" y="25297"/>
                </a:moveTo>
                <a:lnTo>
                  <a:pt x="1534605" y="25297"/>
                </a:lnTo>
              </a:path>
            </a:pathLst>
          </a:custGeom>
          <a:ln w="28575" cap="rnd">
            <a:solidFill>
              <a:srgbClr val="CCCAC8"/>
            </a:solidFill>
            <a:prstDash val="solid"/>
            <a:round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8" name="Freeform: Shape 277">
            <a:extLst>
              <a:ext uri="{FF2B5EF4-FFF2-40B4-BE49-F238E27FC236}">
                <a16:creationId xmlns:a16="http://schemas.microsoft.com/office/drawing/2014/main" id="{F86FB5B2-FA5D-49FF-9F60-F0CACD65E842}"/>
              </a:ext>
            </a:extLst>
          </p:cNvPr>
          <p:cNvSpPr/>
          <p:nvPr/>
        </p:nvSpPr>
        <p:spPr>
          <a:xfrm>
            <a:off x="8818720" y="5540306"/>
            <a:ext cx="95556" cy="81778"/>
          </a:xfrm>
          <a:custGeom>
            <a:avLst/>
            <a:gdLst>
              <a:gd name="connsiteX0" fmla="*/ 190349 w 191136"/>
              <a:gd name="connsiteY0" fmla="*/ 99391 h 191136"/>
              <a:gd name="connsiteX1" fmla="*/ 99391 w 191136"/>
              <a:gd name="connsiteY1" fmla="*/ 190350 h 191136"/>
              <a:gd name="connsiteX2" fmla="*/ 8433 w 191136"/>
              <a:gd name="connsiteY2" fmla="*/ 99391 h 191136"/>
              <a:gd name="connsiteX3" fmla="*/ 99391 w 191136"/>
              <a:gd name="connsiteY3" fmla="*/ 8432 h 191136"/>
              <a:gd name="connsiteX4" fmla="*/ 190349 w 191136"/>
              <a:gd name="connsiteY4" fmla="*/ 99391 h 19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6" h="191136">
                <a:moveTo>
                  <a:pt x="190349" y="99391"/>
                </a:moveTo>
                <a:cubicBezTo>
                  <a:pt x="190349" y="149626"/>
                  <a:pt x="149625" y="190350"/>
                  <a:pt x="99391" y="190350"/>
                </a:cubicBezTo>
                <a:cubicBezTo>
                  <a:pt x="49156" y="190350"/>
                  <a:pt x="8433" y="149626"/>
                  <a:pt x="8433" y="99391"/>
                </a:cubicBezTo>
                <a:cubicBezTo>
                  <a:pt x="8433" y="49156"/>
                  <a:pt x="49157" y="8432"/>
                  <a:pt x="99391" y="8432"/>
                </a:cubicBezTo>
                <a:cubicBezTo>
                  <a:pt x="149627" y="8432"/>
                  <a:pt x="190349" y="49155"/>
                  <a:pt x="190349" y="99391"/>
                </a:cubicBezTo>
                <a:close/>
              </a:path>
            </a:pathLst>
          </a:custGeom>
          <a:solidFill>
            <a:srgbClr val="4444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79" name="Freeform: Shape 278">
            <a:extLst>
              <a:ext uri="{FF2B5EF4-FFF2-40B4-BE49-F238E27FC236}">
                <a16:creationId xmlns:a16="http://schemas.microsoft.com/office/drawing/2014/main" id="{F3E825D3-5874-46D3-BECD-71D4166990AF}"/>
              </a:ext>
            </a:extLst>
          </p:cNvPr>
          <p:cNvSpPr/>
          <p:nvPr/>
        </p:nvSpPr>
        <p:spPr>
          <a:xfrm>
            <a:off x="4778938" y="5303672"/>
            <a:ext cx="3344461" cy="524344"/>
          </a:xfrm>
          <a:custGeom>
            <a:avLst/>
            <a:gdLst>
              <a:gd name="connsiteX0" fmla="*/ 617485 w 6689793"/>
              <a:gd name="connsiteY0" fmla="*/ 1226537 h 1225525"/>
              <a:gd name="connsiteX1" fmla="*/ 6078941 w 6689793"/>
              <a:gd name="connsiteY1" fmla="*/ 1226537 h 1225525"/>
              <a:gd name="connsiteX2" fmla="*/ 6687994 w 6689793"/>
              <a:gd name="connsiteY2" fmla="*/ 617485 h 1225525"/>
              <a:gd name="connsiteX3" fmla="*/ 6078941 w 6689793"/>
              <a:gd name="connsiteY3" fmla="*/ 8433 h 1225525"/>
              <a:gd name="connsiteX4" fmla="*/ 617485 w 6689793"/>
              <a:gd name="connsiteY4" fmla="*/ 8433 h 1225525"/>
              <a:gd name="connsiteX5" fmla="*/ 8433 w 6689793"/>
              <a:gd name="connsiteY5" fmla="*/ 617485 h 1225525"/>
              <a:gd name="connsiteX6" fmla="*/ 617485 w 6689793"/>
              <a:gd name="connsiteY6" fmla="*/ 1226537 h 12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89793" h="1225525">
                <a:moveTo>
                  <a:pt x="617485" y="1226537"/>
                </a:moveTo>
                <a:lnTo>
                  <a:pt x="6078941" y="1226537"/>
                </a:lnTo>
                <a:cubicBezTo>
                  <a:pt x="6415343" y="1226537"/>
                  <a:pt x="6687994" y="953886"/>
                  <a:pt x="6687994" y="617485"/>
                </a:cubicBezTo>
                <a:cubicBezTo>
                  <a:pt x="6687994" y="281084"/>
                  <a:pt x="6415343" y="8433"/>
                  <a:pt x="6078941" y="8433"/>
                </a:cubicBezTo>
                <a:lnTo>
                  <a:pt x="617485" y="8433"/>
                </a:lnTo>
                <a:cubicBezTo>
                  <a:pt x="281084" y="8433"/>
                  <a:pt x="8433" y="281084"/>
                  <a:pt x="8433" y="617485"/>
                </a:cubicBezTo>
                <a:cubicBezTo>
                  <a:pt x="8433" y="953886"/>
                  <a:pt x="281084" y="1226537"/>
                  <a:pt x="617485" y="122653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1" name="Freeform: Shape 280">
            <a:extLst>
              <a:ext uri="{FF2B5EF4-FFF2-40B4-BE49-F238E27FC236}">
                <a16:creationId xmlns:a16="http://schemas.microsoft.com/office/drawing/2014/main" id="{4B027318-12C8-4563-9BA2-ECBBA0CD101E}"/>
              </a:ext>
            </a:extLst>
          </p:cNvPr>
          <p:cNvSpPr/>
          <p:nvPr/>
        </p:nvSpPr>
        <p:spPr>
          <a:xfrm>
            <a:off x="4282056" y="4737271"/>
            <a:ext cx="775690" cy="45719"/>
          </a:xfrm>
          <a:custGeom>
            <a:avLst/>
            <a:gdLst>
              <a:gd name="connsiteX0" fmla="*/ 1534605 w 1551582"/>
              <a:gd name="connsiteY0" fmla="*/ 25297 h 44973"/>
              <a:gd name="connsiteX1" fmla="*/ 25298 w 1551582"/>
              <a:gd name="connsiteY1" fmla="*/ 25297 h 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51582" h="44973">
                <a:moveTo>
                  <a:pt x="1534605" y="25297"/>
                </a:moveTo>
                <a:lnTo>
                  <a:pt x="25298" y="25297"/>
                </a:lnTo>
              </a:path>
            </a:pathLst>
          </a:custGeom>
          <a:ln w="28575" cap="rnd">
            <a:solidFill>
              <a:srgbClr val="CCCAC8"/>
            </a:solidFill>
            <a:prstDash val="solid"/>
            <a:round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2" name="Freeform: Shape 281">
            <a:extLst>
              <a:ext uri="{FF2B5EF4-FFF2-40B4-BE49-F238E27FC236}">
                <a16:creationId xmlns:a16="http://schemas.microsoft.com/office/drawing/2014/main" id="{E3571D0F-1105-4E6A-B112-1974F9D62498}"/>
              </a:ext>
            </a:extLst>
          </p:cNvPr>
          <p:cNvSpPr/>
          <p:nvPr/>
        </p:nvSpPr>
        <p:spPr>
          <a:xfrm>
            <a:off x="4245014" y="4737243"/>
            <a:ext cx="95556" cy="81778"/>
          </a:xfrm>
          <a:custGeom>
            <a:avLst/>
            <a:gdLst>
              <a:gd name="connsiteX0" fmla="*/ 190350 w 191136"/>
              <a:gd name="connsiteY0" fmla="*/ 99391 h 191136"/>
              <a:gd name="connsiteX1" fmla="*/ 99391 w 191136"/>
              <a:gd name="connsiteY1" fmla="*/ 190350 h 191136"/>
              <a:gd name="connsiteX2" fmla="*/ 8433 w 191136"/>
              <a:gd name="connsiteY2" fmla="*/ 99391 h 191136"/>
              <a:gd name="connsiteX3" fmla="*/ 99391 w 191136"/>
              <a:gd name="connsiteY3" fmla="*/ 8432 h 191136"/>
              <a:gd name="connsiteX4" fmla="*/ 190350 w 191136"/>
              <a:gd name="connsiteY4" fmla="*/ 99391 h 19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6" h="191136">
                <a:moveTo>
                  <a:pt x="190350" y="99391"/>
                </a:moveTo>
                <a:cubicBezTo>
                  <a:pt x="190350" y="149626"/>
                  <a:pt x="149627" y="190350"/>
                  <a:pt x="99391" y="190350"/>
                </a:cubicBezTo>
                <a:cubicBezTo>
                  <a:pt x="49156" y="190350"/>
                  <a:pt x="8433" y="149626"/>
                  <a:pt x="8433" y="99391"/>
                </a:cubicBezTo>
                <a:cubicBezTo>
                  <a:pt x="8433" y="49156"/>
                  <a:pt x="49156" y="8432"/>
                  <a:pt x="99391" y="8432"/>
                </a:cubicBezTo>
                <a:cubicBezTo>
                  <a:pt x="149627" y="8432"/>
                  <a:pt x="190350" y="49155"/>
                  <a:pt x="190350" y="99391"/>
                </a:cubicBezTo>
                <a:close/>
              </a:path>
            </a:pathLst>
          </a:custGeom>
          <a:solidFill>
            <a:srgbClr val="4444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3" name="Freeform: Shape 282">
            <a:extLst>
              <a:ext uri="{FF2B5EF4-FFF2-40B4-BE49-F238E27FC236}">
                <a16:creationId xmlns:a16="http://schemas.microsoft.com/office/drawing/2014/main" id="{CB818E68-33C1-43D3-8087-9EEB63A6309F}"/>
              </a:ext>
            </a:extLst>
          </p:cNvPr>
          <p:cNvSpPr/>
          <p:nvPr/>
        </p:nvSpPr>
        <p:spPr>
          <a:xfrm>
            <a:off x="4965338" y="4525304"/>
            <a:ext cx="2861060" cy="524344"/>
          </a:xfrm>
          <a:custGeom>
            <a:avLst/>
            <a:gdLst>
              <a:gd name="connsiteX0" fmla="*/ 617485 w 5722865"/>
              <a:gd name="connsiteY0" fmla="*/ 1226537 h 1225525"/>
              <a:gd name="connsiteX1" fmla="*/ 5110103 w 5722865"/>
              <a:gd name="connsiteY1" fmla="*/ 1226537 h 1225525"/>
              <a:gd name="connsiteX2" fmla="*/ 5719155 w 5722865"/>
              <a:gd name="connsiteY2" fmla="*/ 617485 h 1225525"/>
              <a:gd name="connsiteX3" fmla="*/ 5110103 w 5722865"/>
              <a:gd name="connsiteY3" fmla="*/ 8433 h 1225525"/>
              <a:gd name="connsiteX4" fmla="*/ 617485 w 5722865"/>
              <a:gd name="connsiteY4" fmla="*/ 8433 h 1225525"/>
              <a:gd name="connsiteX5" fmla="*/ 8433 w 5722865"/>
              <a:gd name="connsiteY5" fmla="*/ 617485 h 1225525"/>
              <a:gd name="connsiteX6" fmla="*/ 617485 w 5722865"/>
              <a:gd name="connsiteY6" fmla="*/ 1226537 h 12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2865" h="1225525">
                <a:moveTo>
                  <a:pt x="617485" y="1226537"/>
                </a:moveTo>
                <a:lnTo>
                  <a:pt x="5110103" y="1226537"/>
                </a:lnTo>
                <a:cubicBezTo>
                  <a:pt x="5446504" y="1226537"/>
                  <a:pt x="5719155" y="953885"/>
                  <a:pt x="5719155" y="617485"/>
                </a:cubicBezTo>
                <a:cubicBezTo>
                  <a:pt x="5719155" y="281084"/>
                  <a:pt x="5446504" y="8433"/>
                  <a:pt x="5110103" y="8433"/>
                </a:cubicBezTo>
                <a:lnTo>
                  <a:pt x="617485" y="8433"/>
                </a:lnTo>
                <a:cubicBezTo>
                  <a:pt x="281084" y="8433"/>
                  <a:pt x="8433" y="281084"/>
                  <a:pt x="8433" y="617485"/>
                </a:cubicBezTo>
                <a:cubicBezTo>
                  <a:pt x="8433" y="953885"/>
                  <a:pt x="281084" y="1226537"/>
                  <a:pt x="617485" y="122653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5" name="Freeform: Shape 284">
            <a:extLst>
              <a:ext uri="{FF2B5EF4-FFF2-40B4-BE49-F238E27FC236}">
                <a16:creationId xmlns:a16="http://schemas.microsoft.com/office/drawing/2014/main" id="{9C4DBA94-096D-4E72-8E7D-ABEA31F611FE}"/>
              </a:ext>
            </a:extLst>
          </p:cNvPr>
          <p:cNvSpPr/>
          <p:nvPr/>
        </p:nvSpPr>
        <p:spPr>
          <a:xfrm>
            <a:off x="7614545" y="3934263"/>
            <a:ext cx="775690" cy="45719"/>
          </a:xfrm>
          <a:custGeom>
            <a:avLst/>
            <a:gdLst>
              <a:gd name="connsiteX0" fmla="*/ 25297 w 1551582"/>
              <a:gd name="connsiteY0" fmla="*/ 25297 h 44973"/>
              <a:gd name="connsiteX1" fmla="*/ 1534605 w 1551582"/>
              <a:gd name="connsiteY1" fmla="*/ 25297 h 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51582" h="44973">
                <a:moveTo>
                  <a:pt x="25297" y="25297"/>
                </a:moveTo>
                <a:lnTo>
                  <a:pt x="1534605" y="25297"/>
                </a:lnTo>
              </a:path>
            </a:pathLst>
          </a:custGeom>
          <a:ln w="28575" cap="rnd">
            <a:solidFill>
              <a:srgbClr val="CCCAC8"/>
            </a:solidFill>
            <a:prstDash val="solid"/>
            <a:round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AECC2C5C-DEC6-47C6-8EC7-4AF560F2CBDF}"/>
              </a:ext>
            </a:extLst>
          </p:cNvPr>
          <p:cNvSpPr/>
          <p:nvPr/>
        </p:nvSpPr>
        <p:spPr>
          <a:xfrm>
            <a:off x="8332059" y="3934235"/>
            <a:ext cx="95556" cy="81778"/>
          </a:xfrm>
          <a:custGeom>
            <a:avLst/>
            <a:gdLst>
              <a:gd name="connsiteX0" fmla="*/ 190350 w 191136"/>
              <a:gd name="connsiteY0" fmla="*/ 99391 h 191136"/>
              <a:gd name="connsiteX1" fmla="*/ 99392 w 191136"/>
              <a:gd name="connsiteY1" fmla="*/ 190350 h 191136"/>
              <a:gd name="connsiteX2" fmla="*/ 8433 w 191136"/>
              <a:gd name="connsiteY2" fmla="*/ 99391 h 191136"/>
              <a:gd name="connsiteX3" fmla="*/ 99392 w 191136"/>
              <a:gd name="connsiteY3" fmla="*/ 8432 h 191136"/>
              <a:gd name="connsiteX4" fmla="*/ 190350 w 191136"/>
              <a:gd name="connsiteY4" fmla="*/ 99391 h 19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6" h="191136">
                <a:moveTo>
                  <a:pt x="190350" y="99391"/>
                </a:moveTo>
                <a:cubicBezTo>
                  <a:pt x="190350" y="149626"/>
                  <a:pt x="149626" y="190350"/>
                  <a:pt x="99392" y="190350"/>
                </a:cubicBezTo>
                <a:cubicBezTo>
                  <a:pt x="49156" y="190350"/>
                  <a:pt x="8433" y="149627"/>
                  <a:pt x="8433" y="99391"/>
                </a:cubicBezTo>
                <a:cubicBezTo>
                  <a:pt x="8433" y="49156"/>
                  <a:pt x="49157" y="8432"/>
                  <a:pt x="99392" y="8432"/>
                </a:cubicBezTo>
                <a:cubicBezTo>
                  <a:pt x="149627" y="8432"/>
                  <a:pt x="190350" y="49156"/>
                  <a:pt x="190350" y="99391"/>
                </a:cubicBezTo>
                <a:close/>
              </a:path>
            </a:pathLst>
          </a:custGeom>
          <a:solidFill>
            <a:srgbClr val="4444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04ACA326-3F34-4BDF-AFC3-9B096E69C4B3}"/>
              </a:ext>
            </a:extLst>
          </p:cNvPr>
          <p:cNvSpPr/>
          <p:nvPr/>
        </p:nvSpPr>
        <p:spPr>
          <a:xfrm>
            <a:off x="5271286" y="3749782"/>
            <a:ext cx="2372038" cy="524344"/>
          </a:xfrm>
          <a:custGeom>
            <a:avLst/>
            <a:gdLst>
              <a:gd name="connsiteX0" fmla="*/ 617485 w 4744693"/>
              <a:gd name="connsiteY0" fmla="*/ 1226537 h 1225525"/>
              <a:gd name="connsiteX1" fmla="*/ 4137103 w 4744693"/>
              <a:gd name="connsiteY1" fmla="*/ 1226537 h 1225525"/>
              <a:gd name="connsiteX2" fmla="*/ 4746156 w 4744693"/>
              <a:gd name="connsiteY2" fmla="*/ 617485 h 1225525"/>
              <a:gd name="connsiteX3" fmla="*/ 4137103 w 4744693"/>
              <a:gd name="connsiteY3" fmla="*/ 8433 h 1225525"/>
              <a:gd name="connsiteX4" fmla="*/ 617485 w 4744693"/>
              <a:gd name="connsiteY4" fmla="*/ 8433 h 1225525"/>
              <a:gd name="connsiteX5" fmla="*/ 8433 w 4744693"/>
              <a:gd name="connsiteY5" fmla="*/ 617485 h 1225525"/>
              <a:gd name="connsiteX6" fmla="*/ 617485 w 4744693"/>
              <a:gd name="connsiteY6" fmla="*/ 1226537 h 12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4693" h="1225525">
                <a:moveTo>
                  <a:pt x="617485" y="1226537"/>
                </a:moveTo>
                <a:lnTo>
                  <a:pt x="4137103" y="1226537"/>
                </a:lnTo>
                <a:cubicBezTo>
                  <a:pt x="4473504" y="1226537"/>
                  <a:pt x="4746156" y="953885"/>
                  <a:pt x="4746156" y="617485"/>
                </a:cubicBezTo>
                <a:cubicBezTo>
                  <a:pt x="4746156" y="281084"/>
                  <a:pt x="4473504" y="8433"/>
                  <a:pt x="4137103" y="8433"/>
                </a:cubicBezTo>
                <a:lnTo>
                  <a:pt x="617485" y="8433"/>
                </a:lnTo>
                <a:cubicBezTo>
                  <a:pt x="281084" y="8433"/>
                  <a:pt x="8433" y="281084"/>
                  <a:pt x="8433" y="617485"/>
                </a:cubicBezTo>
                <a:cubicBezTo>
                  <a:pt x="8321" y="953774"/>
                  <a:pt x="281084" y="1226537"/>
                  <a:pt x="617485" y="122653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4D35C946-9680-4249-98D9-C845D37CCC7F}"/>
              </a:ext>
            </a:extLst>
          </p:cNvPr>
          <p:cNvSpPr/>
          <p:nvPr/>
        </p:nvSpPr>
        <p:spPr>
          <a:xfrm>
            <a:off x="4765401" y="3228275"/>
            <a:ext cx="775690" cy="45719"/>
          </a:xfrm>
          <a:custGeom>
            <a:avLst/>
            <a:gdLst>
              <a:gd name="connsiteX0" fmla="*/ 1534605 w 1551582"/>
              <a:gd name="connsiteY0" fmla="*/ 25298 h 44973"/>
              <a:gd name="connsiteX1" fmla="*/ 25298 w 1551582"/>
              <a:gd name="connsiteY1" fmla="*/ 25298 h 4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51582" h="44973">
                <a:moveTo>
                  <a:pt x="1534605" y="25298"/>
                </a:moveTo>
                <a:lnTo>
                  <a:pt x="25298" y="25298"/>
                </a:lnTo>
              </a:path>
            </a:pathLst>
          </a:custGeom>
          <a:ln w="28575" cap="rnd">
            <a:solidFill>
              <a:srgbClr val="CCCAC8"/>
            </a:solidFill>
            <a:prstDash val="solid"/>
            <a:round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0E04349A-E90E-48FB-A8E4-F8A63E73413A}"/>
              </a:ext>
            </a:extLst>
          </p:cNvPr>
          <p:cNvSpPr/>
          <p:nvPr/>
        </p:nvSpPr>
        <p:spPr>
          <a:xfrm>
            <a:off x="4728359" y="3228246"/>
            <a:ext cx="95556" cy="81778"/>
          </a:xfrm>
          <a:custGeom>
            <a:avLst/>
            <a:gdLst>
              <a:gd name="connsiteX0" fmla="*/ 190350 w 191136"/>
              <a:gd name="connsiteY0" fmla="*/ 99391 h 191136"/>
              <a:gd name="connsiteX1" fmla="*/ 99391 w 191136"/>
              <a:gd name="connsiteY1" fmla="*/ 190350 h 191136"/>
              <a:gd name="connsiteX2" fmla="*/ 8433 w 191136"/>
              <a:gd name="connsiteY2" fmla="*/ 99391 h 191136"/>
              <a:gd name="connsiteX3" fmla="*/ 99391 w 191136"/>
              <a:gd name="connsiteY3" fmla="*/ 8433 h 191136"/>
              <a:gd name="connsiteX4" fmla="*/ 190350 w 191136"/>
              <a:gd name="connsiteY4" fmla="*/ 99391 h 19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6" h="191136">
                <a:moveTo>
                  <a:pt x="190350" y="99391"/>
                </a:moveTo>
                <a:cubicBezTo>
                  <a:pt x="190350" y="149626"/>
                  <a:pt x="149626" y="190350"/>
                  <a:pt x="99391" y="190350"/>
                </a:cubicBezTo>
                <a:cubicBezTo>
                  <a:pt x="49156" y="190350"/>
                  <a:pt x="8433" y="149626"/>
                  <a:pt x="8433" y="99391"/>
                </a:cubicBezTo>
                <a:cubicBezTo>
                  <a:pt x="8433" y="49156"/>
                  <a:pt x="49156" y="8433"/>
                  <a:pt x="99391" y="8433"/>
                </a:cubicBezTo>
                <a:cubicBezTo>
                  <a:pt x="149626" y="8433"/>
                  <a:pt x="190350" y="49156"/>
                  <a:pt x="190350" y="99391"/>
                </a:cubicBezTo>
                <a:close/>
              </a:path>
            </a:pathLst>
          </a:custGeom>
          <a:solidFill>
            <a:srgbClr val="4444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A0BB2682-37A9-446C-B0F2-C47B34133309}"/>
              </a:ext>
            </a:extLst>
          </p:cNvPr>
          <p:cNvSpPr/>
          <p:nvPr/>
        </p:nvSpPr>
        <p:spPr>
          <a:xfrm>
            <a:off x="5526772" y="3037948"/>
            <a:ext cx="1883016" cy="524344"/>
          </a:xfrm>
          <a:custGeom>
            <a:avLst/>
            <a:gdLst>
              <a:gd name="connsiteX0" fmla="*/ 617485 w 3766522"/>
              <a:gd name="connsiteY0" fmla="*/ 1226537 h 1225525"/>
              <a:gd name="connsiteX1" fmla="*/ 3158483 w 3766522"/>
              <a:gd name="connsiteY1" fmla="*/ 1226537 h 1225525"/>
              <a:gd name="connsiteX2" fmla="*/ 3767535 w 3766522"/>
              <a:gd name="connsiteY2" fmla="*/ 617485 h 1225525"/>
              <a:gd name="connsiteX3" fmla="*/ 3158483 w 3766522"/>
              <a:gd name="connsiteY3" fmla="*/ 8433 h 1225525"/>
              <a:gd name="connsiteX4" fmla="*/ 617485 w 3766522"/>
              <a:gd name="connsiteY4" fmla="*/ 8433 h 1225525"/>
              <a:gd name="connsiteX5" fmla="*/ 8433 w 3766522"/>
              <a:gd name="connsiteY5" fmla="*/ 617485 h 1225525"/>
              <a:gd name="connsiteX6" fmla="*/ 617485 w 3766522"/>
              <a:gd name="connsiteY6" fmla="*/ 1226537 h 122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522" h="1225525">
                <a:moveTo>
                  <a:pt x="617485" y="1226537"/>
                </a:moveTo>
                <a:lnTo>
                  <a:pt x="3158483" y="1226537"/>
                </a:lnTo>
                <a:cubicBezTo>
                  <a:pt x="3494883" y="1226537"/>
                  <a:pt x="3767535" y="953886"/>
                  <a:pt x="3767535" y="617485"/>
                </a:cubicBezTo>
                <a:cubicBezTo>
                  <a:pt x="3767535" y="281084"/>
                  <a:pt x="3494883" y="8433"/>
                  <a:pt x="3158483" y="8433"/>
                </a:cubicBezTo>
                <a:lnTo>
                  <a:pt x="617485" y="8433"/>
                </a:lnTo>
                <a:cubicBezTo>
                  <a:pt x="281084" y="8433"/>
                  <a:pt x="8433" y="281084"/>
                  <a:pt x="8433" y="617485"/>
                </a:cubicBezTo>
                <a:cubicBezTo>
                  <a:pt x="8321" y="953886"/>
                  <a:pt x="281084" y="1226537"/>
                  <a:pt x="617485" y="122653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E0F60612-8564-48D7-9651-177DFC5834A7}"/>
              </a:ext>
            </a:extLst>
          </p:cNvPr>
          <p:cNvSpPr/>
          <p:nvPr/>
        </p:nvSpPr>
        <p:spPr>
          <a:xfrm>
            <a:off x="6138232" y="1337448"/>
            <a:ext cx="758827" cy="1164140"/>
          </a:xfrm>
          <a:custGeom>
            <a:avLst/>
            <a:gdLst>
              <a:gd name="connsiteX0" fmla="*/ 761906 w 1517852"/>
              <a:gd name="connsiteY0" fmla="*/ 9951 h 2720890"/>
              <a:gd name="connsiteX1" fmla="*/ 1514086 w 1517852"/>
              <a:gd name="connsiteY1" fmla="*/ 1695667 h 2720890"/>
              <a:gd name="connsiteX2" fmla="*/ 1239524 w 1517852"/>
              <a:gd name="connsiteY2" fmla="*/ 2714314 h 2720890"/>
              <a:gd name="connsiteX3" fmla="*/ 762018 w 1517852"/>
              <a:gd name="connsiteY3" fmla="*/ 2714314 h 2720890"/>
              <a:gd name="connsiteX4" fmla="*/ 284626 w 1517852"/>
              <a:gd name="connsiteY4" fmla="*/ 2714314 h 2720890"/>
              <a:gd name="connsiteX5" fmla="*/ 9951 w 1517852"/>
              <a:gd name="connsiteY5" fmla="*/ 1695667 h 2720890"/>
              <a:gd name="connsiteX6" fmla="*/ 761906 w 1517852"/>
              <a:gd name="connsiteY6" fmla="*/ 9951 h 272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7852" h="2720890">
                <a:moveTo>
                  <a:pt x="761906" y="9951"/>
                </a:moveTo>
                <a:cubicBezTo>
                  <a:pt x="1142719" y="379070"/>
                  <a:pt x="1514199" y="1046588"/>
                  <a:pt x="1514086" y="1695667"/>
                </a:cubicBezTo>
                <a:cubicBezTo>
                  <a:pt x="1514199" y="2397926"/>
                  <a:pt x="1239524" y="2714314"/>
                  <a:pt x="1239524" y="2714314"/>
                </a:cubicBezTo>
                <a:cubicBezTo>
                  <a:pt x="1109775" y="2714314"/>
                  <a:pt x="762018" y="2714314"/>
                  <a:pt x="762018" y="2714314"/>
                </a:cubicBezTo>
                <a:cubicBezTo>
                  <a:pt x="762018" y="2714314"/>
                  <a:pt x="414262" y="2714314"/>
                  <a:pt x="284626" y="2714314"/>
                </a:cubicBezTo>
                <a:cubicBezTo>
                  <a:pt x="284626" y="2714314"/>
                  <a:pt x="9951" y="2397926"/>
                  <a:pt x="9951" y="1695667"/>
                </a:cubicBezTo>
                <a:cubicBezTo>
                  <a:pt x="9839" y="1046588"/>
                  <a:pt x="381094" y="379070"/>
                  <a:pt x="761906" y="9951"/>
                </a:cubicBezTo>
                <a:close/>
              </a:path>
            </a:pathLst>
          </a:custGeom>
          <a:solidFill>
            <a:srgbClr val="C6CECE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5" name="Freeform: Shape 314">
            <a:extLst>
              <a:ext uri="{FF2B5EF4-FFF2-40B4-BE49-F238E27FC236}">
                <a16:creationId xmlns:a16="http://schemas.microsoft.com/office/drawing/2014/main" id="{55A32E2E-2F7B-4480-836B-E51E672E071F}"/>
              </a:ext>
            </a:extLst>
          </p:cNvPr>
          <p:cNvSpPr/>
          <p:nvPr/>
        </p:nvSpPr>
        <p:spPr>
          <a:xfrm>
            <a:off x="6266614" y="2445765"/>
            <a:ext cx="387845" cy="125072"/>
          </a:xfrm>
          <a:custGeom>
            <a:avLst/>
            <a:gdLst>
              <a:gd name="connsiteX0" fmla="*/ 9951 w 775791"/>
              <a:gd name="connsiteY0" fmla="*/ 9951 h 292327"/>
              <a:gd name="connsiteX1" fmla="*/ 775173 w 775791"/>
              <a:gd name="connsiteY1" fmla="*/ 9951 h 292327"/>
              <a:gd name="connsiteX2" fmla="*/ 775173 w 775791"/>
              <a:gd name="connsiteY2" fmla="*/ 284514 h 292327"/>
              <a:gd name="connsiteX3" fmla="*/ 9951 w 775791"/>
              <a:gd name="connsiteY3" fmla="*/ 284514 h 29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5791" h="292327">
                <a:moveTo>
                  <a:pt x="9951" y="9951"/>
                </a:moveTo>
                <a:lnTo>
                  <a:pt x="775173" y="9951"/>
                </a:lnTo>
                <a:lnTo>
                  <a:pt x="775173" y="284514"/>
                </a:lnTo>
                <a:lnTo>
                  <a:pt x="9951" y="284514"/>
                </a:lnTo>
                <a:close/>
              </a:path>
            </a:pathLst>
          </a:custGeom>
          <a:solidFill>
            <a:srgbClr val="334047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6" name="Freeform: Shape 315">
            <a:extLst>
              <a:ext uri="{FF2B5EF4-FFF2-40B4-BE49-F238E27FC236}">
                <a16:creationId xmlns:a16="http://schemas.microsoft.com/office/drawing/2014/main" id="{11BBAAE7-CD6D-4A87-B366-C798665E7811}"/>
              </a:ext>
            </a:extLst>
          </p:cNvPr>
          <p:cNvSpPr/>
          <p:nvPr/>
        </p:nvSpPr>
        <p:spPr>
          <a:xfrm>
            <a:off x="6531810" y="2445765"/>
            <a:ext cx="123661" cy="125072"/>
          </a:xfrm>
          <a:custGeom>
            <a:avLst/>
            <a:gdLst>
              <a:gd name="connsiteX0" fmla="*/ 9951 w 247353"/>
              <a:gd name="connsiteY0" fmla="*/ 9951 h 292327"/>
              <a:gd name="connsiteX1" fmla="*/ 244825 w 247353"/>
              <a:gd name="connsiteY1" fmla="*/ 9951 h 292327"/>
              <a:gd name="connsiteX2" fmla="*/ 244825 w 247353"/>
              <a:gd name="connsiteY2" fmla="*/ 284514 h 292327"/>
              <a:gd name="connsiteX3" fmla="*/ 9951 w 247353"/>
              <a:gd name="connsiteY3" fmla="*/ 284514 h 29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53" h="292327">
                <a:moveTo>
                  <a:pt x="9951" y="9951"/>
                </a:moveTo>
                <a:lnTo>
                  <a:pt x="244825" y="9951"/>
                </a:lnTo>
                <a:lnTo>
                  <a:pt x="244825" y="284514"/>
                </a:lnTo>
                <a:lnTo>
                  <a:pt x="9951" y="284514"/>
                </a:lnTo>
                <a:close/>
              </a:path>
            </a:pathLst>
          </a:custGeom>
          <a:solidFill>
            <a:srgbClr val="192226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7" name="Freeform: Shape 316">
            <a:extLst>
              <a:ext uri="{FF2B5EF4-FFF2-40B4-BE49-F238E27FC236}">
                <a16:creationId xmlns:a16="http://schemas.microsoft.com/office/drawing/2014/main" id="{644535A8-7F46-45BD-B2A8-C96543FECC58}"/>
              </a:ext>
            </a:extLst>
          </p:cNvPr>
          <p:cNvSpPr/>
          <p:nvPr/>
        </p:nvSpPr>
        <p:spPr>
          <a:xfrm>
            <a:off x="5932338" y="2211936"/>
            <a:ext cx="258563" cy="505102"/>
          </a:xfrm>
          <a:custGeom>
            <a:avLst/>
            <a:gdLst>
              <a:gd name="connsiteX0" fmla="*/ 342076 w 517194"/>
              <a:gd name="connsiteY0" fmla="*/ 9951 h 1180551"/>
              <a:gd name="connsiteX1" fmla="*/ 166343 w 517194"/>
              <a:gd name="connsiteY1" fmla="*/ 1178135 h 1180551"/>
              <a:gd name="connsiteX2" fmla="*/ 517472 w 517194"/>
              <a:gd name="connsiteY2" fmla="*/ 512979 h 1180551"/>
              <a:gd name="connsiteX3" fmla="*/ 342076 w 517194"/>
              <a:gd name="connsiteY3" fmla="*/ 9951 h 118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194" h="1180551">
                <a:moveTo>
                  <a:pt x="342076" y="9951"/>
                </a:moveTo>
                <a:cubicBezTo>
                  <a:pt x="44802" y="184223"/>
                  <a:pt x="-137340" y="748976"/>
                  <a:pt x="166343" y="1178135"/>
                </a:cubicBezTo>
                <a:cubicBezTo>
                  <a:pt x="166343" y="748976"/>
                  <a:pt x="310033" y="571444"/>
                  <a:pt x="517472" y="512979"/>
                </a:cubicBezTo>
                <a:lnTo>
                  <a:pt x="342076" y="9951"/>
                </a:lnTo>
                <a:close/>
              </a:path>
            </a:pathLst>
          </a:custGeom>
          <a:solidFill>
            <a:srgbClr val="334047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8" name="Freeform: Shape 317">
            <a:extLst>
              <a:ext uri="{FF2B5EF4-FFF2-40B4-BE49-F238E27FC236}">
                <a16:creationId xmlns:a16="http://schemas.microsoft.com/office/drawing/2014/main" id="{5F16EF13-C672-4D1F-B345-7C3DCB8E8FEB}"/>
              </a:ext>
            </a:extLst>
          </p:cNvPr>
          <p:cNvSpPr/>
          <p:nvPr/>
        </p:nvSpPr>
        <p:spPr>
          <a:xfrm>
            <a:off x="5982375" y="2353802"/>
            <a:ext cx="213596" cy="365598"/>
          </a:xfrm>
          <a:custGeom>
            <a:avLst/>
            <a:gdLst>
              <a:gd name="connsiteX0" fmla="*/ 417385 w 427247"/>
              <a:gd name="connsiteY0" fmla="*/ 182199 h 854494"/>
              <a:gd name="connsiteX1" fmla="*/ 357346 w 427247"/>
              <a:gd name="connsiteY1" fmla="*/ 9951 h 854494"/>
              <a:gd name="connsiteX2" fmla="*/ 357346 w 427247"/>
              <a:gd name="connsiteY2" fmla="*/ 9951 h 854494"/>
              <a:gd name="connsiteX3" fmla="*/ 66143 w 427247"/>
              <a:gd name="connsiteY3" fmla="*/ 847356 h 854494"/>
              <a:gd name="connsiteX4" fmla="*/ 417385 w 427247"/>
              <a:gd name="connsiteY4" fmla="*/ 182199 h 85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247" h="854494">
                <a:moveTo>
                  <a:pt x="417385" y="182199"/>
                </a:moveTo>
                <a:lnTo>
                  <a:pt x="357346" y="9951"/>
                </a:lnTo>
                <a:lnTo>
                  <a:pt x="357346" y="9951"/>
                </a:lnTo>
                <a:cubicBezTo>
                  <a:pt x="11613" y="214243"/>
                  <a:pt x="-55734" y="452827"/>
                  <a:pt x="66143" y="847356"/>
                </a:cubicBezTo>
                <a:cubicBezTo>
                  <a:pt x="66256" y="418085"/>
                  <a:pt x="209946" y="240552"/>
                  <a:pt x="417385" y="182199"/>
                </a:cubicBezTo>
                <a:close/>
              </a:path>
            </a:pathLst>
          </a:custGeom>
          <a:solidFill>
            <a:srgbClr val="192226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19" name="Freeform: Shape 318">
            <a:extLst>
              <a:ext uri="{FF2B5EF4-FFF2-40B4-BE49-F238E27FC236}">
                <a16:creationId xmlns:a16="http://schemas.microsoft.com/office/drawing/2014/main" id="{4368086F-15C2-48A9-AE45-65BCA6352E50}"/>
              </a:ext>
            </a:extLst>
          </p:cNvPr>
          <p:cNvSpPr/>
          <p:nvPr/>
        </p:nvSpPr>
        <p:spPr>
          <a:xfrm>
            <a:off x="6725902" y="2211936"/>
            <a:ext cx="258563" cy="505102"/>
          </a:xfrm>
          <a:custGeom>
            <a:avLst/>
            <a:gdLst>
              <a:gd name="connsiteX0" fmla="*/ 185460 w 517194"/>
              <a:gd name="connsiteY0" fmla="*/ 9951 h 1180551"/>
              <a:gd name="connsiteX1" fmla="*/ 361193 w 517194"/>
              <a:gd name="connsiteY1" fmla="*/ 1178135 h 1180551"/>
              <a:gd name="connsiteX2" fmla="*/ 9951 w 517194"/>
              <a:gd name="connsiteY2" fmla="*/ 512979 h 1180551"/>
              <a:gd name="connsiteX3" fmla="*/ 185460 w 517194"/>
              <a:gd name="connsiteY3" fmla="*/ 9951 h 118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194" h="1180551">
                <a:moveTo>
                  <a:pt x="185460" y="9951"/>
                </a:moveTo>
                <a:cubicBezTo>
                  <a:pt x="482621" y="184223"/>
                  <a:pt x="664876" y="748864"/>
                  <a:pt x="361193" y="1178135"/>
                </a:cubicBezTo>
                <a:cubicBezTo>
                  <a:pt x="361193" y="748976"/>
                  <a:pt x="217503" y="571332"/>
                  <a:pt x="9951" y="512979"/>
                </a:cubicBezTo>
                <a:lnTo>
                  <a:pt x="185460" y="9951"/>
                </a:lnTo>
                <a:close/>
              </a:path>
            </a:pathLst>
          </a:custGeom>
          <a:solidFill>
            <a:srgbClr val="334047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0" name="Freeform: Shape 319">
            <a:extLst>
              <a:ext uri="{FF2B5EF4-FFF2-40B4-BE49-F238E27FC236}">
                <a16:creationId xmlns:a16="http://schemas.microsoft.com/office/drawing/2014/main" id="{DE6FA52B-E0E6-46F5-8BC1-BE4DAF574A1F}"/>
              </a:ext>
            </a:extLst>
          </p:cNvPr>
          <p:cNvSpPr/>
          <p:nvPr/>
        </p:nvSpPr>
        <p:spPr>
          <a:xfrm>
            <a:off x="6725958" y="2353802"/>
            <a:ext cx="213596" cy="365598"/>
          </a:xfrm>
          <a:custGeom>
            <a:avLst/>
            <a:gdLst>
              <a:gd name="connsiteX0" fmla="*/ 9951 w 427247"/>
              <a:gd name="connsiteY0" fmla="*/ 182199 h 854494"/>
              <a:gd name="connsiteX1" fmla="*/ 69990 w 427247"/>
              <a:gd name="connsiteY1" fmla="*/ 9951 h 854494"/>
              <a:gd name="connsiteX2" fmla="*/ 69990 w 427247"/>
              <a:gd name="connsiteY2" fmla="*/ 9951 h 854494"/>
              <a:gd name="connsiteX3" fmla="*/ 361193 w 427247"/>
              <a:gd name="connsiteY3" fmla="*/ 847356 h 854494"/>
              <a:gd name="connsiteX4" fmla="*/ 9951 w 427247"/>
              <a:gd name="connsiteY4" fmla="*/ 182199 h 85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247" h="854494">
                <a:moveTo>
                  <a:pt x="9951" y="182199"/>
                </a:moveTo>
                <a:lnTo>
                  <a:pt x="69990" y="9951"/>
                </a:lnTo>
                <a:lnTo>
                  <a:pt x="69990" y="9951"/>
                </a:lnTo>
                <a:cubicBezTo>
                  <a:pt x="415611" y="214130"/>
                  <a:pt x="482958" y="452827"/>
                  <a:pt x="361193" y="847356"/>
                </a:cubicBezTo>
                <a:cubicBezTo>
                  <a:pt x="361081" y="418197"/>
                  <a:pt x="217390" y="240552"/>
                  <a:pt x="9951" y="182199"/>
                </a:cubicBezTo>
                <a:close/>
              </a:path>
            </a:pathLst>
          </a:custGeom>
          <a:solidFill>
            <a:srgbClr val="192226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1" name="Freeform: Shape 320">
            <a:extLst>
              <a:ext uri="{FF2B5EF4-FFF2-40B4-BE49-F238E27FC236}">
                <a16:creationId xmlns:a16="http://schemas.microsoft.com/office/drawing/2014/main" id="{CE67E71C-9A39-4167-A6CF-79F24A677E3B}"/>
              </a:ext>
            </a:extLst>
          </p:cNvPr>
          <p:cNvSpPr/>
          <p:nvPr/>
        </p:nvSpPr>
        <p:spPr>
          <a:xfrm>
            <a:off x="6266614" y="2429561"/>
            <a:ext cx="387845" cy="45719"/>
          </a:xfrm>
          <a:custGeom>
            <a:avLst/>
            <a:gdLst>
              <a:gd name="connsiteX0" fmla="*/ 9951 w 775791"/>
              <a:gd name="connsiteY0" fmla="*/ 9951 h 101190"/>
              <a:gd name="connsiteX1" fmla="*/ 775173 w 775791"/>
              <a:gd name="connsiteY1" fmla="*/ 9951 h 101190"/>
              <a:gd name="connsiteX2" fmla="*/ 775173 w 775791"/>
              <a:gd name="connsiteY2" fmla="*/ 100235 h 101190"/>
              <a:gd name="connsiteX3" fmla="*/ 9951 w 775791"/>
              <a:gd name="connsiteY3" fmla="*/ 100235 h 10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5791" h="101190">
                <a:moveTo>
                  <a:pt x="9951" y="9951"/>
                </a:moveTo>
                <a:lnTo>
                  <a:pt x="775173" y="9951"/>
                </a:lnTo>
                <a:lnTo>
                  <a:pt x="775173" y="100235"/>
                </a:lnTo>
                <a:lnTo>
                  <a:pt x="9951" y="100235"/>
                </a:lnTo>
                <a:close/>
              </a:path>
            </a:pathLst>
          </a:custGeom>
          <a:solidFill>
            <a:srgbClr val="C6CECE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2" name="Freeform: Shape 321">
            <a:extLst>
              <a:ext uri="{FF2B5EF4-FFF2-40B4-BE49-F238E27FC236}">
                <a16:creationId xmlns:a16="http://schemas.microsoft.com/office/drawing/2014/main" id="{E872F289-0058-404C-9929-92660C652F9D}"/>
              </a:ext>
            </a:extLst>
          </p:cNvPr>
          <p:cNvSpPr/>
          <p:nvPr/>
        </p:nvSpPr>
        <p:spPr>
          <a:xfrm>
            <a:off x="6079999" y="1079666"/>
            <a:ext cx="817060" cy="1353234"/>
          </a:xfrm>
          <a:custGeom>
            <a:avLst/>
            <a:gdLst>
              <a:gd name="connsiteX0" fmla="*/ 762131 w 1517852"/>
              <a:gd name="connsiteY0" fmla="*/ 9951 h 2720890"/>
              <a:gd name="connsiteX1" fmla="*/ 1514199 w 1517852"/>
              <a:gd name="connsiteY1" fmla="*/ 1695667 h 2720890"/>
              <a:gd name="connsiteX2" fmla="*/ 1239636 w 1517852"/>
              <a:gd name="connsiteY2" fmla="*/ 2714314 h 2720890"/>
              <a:gd name="connsiteX3" fmla="*/ 762131 w 1517852"/>
              <a:gd name="connsiteY3" fmla="*/ 2714314 h 2720890"/>
              <a:gd name="connsiteX4" fmla="*/ 284626 w 1517852"/>
              <a:gd name="connsiteY4" fmla="*/ 2714314 h 2720890"/>
              <a:gd name="connsiteX5" fmla="*/ 9951 w 1517852"/>
              <a:gd name="connsiteY5" fmla="*/ 1695667 h 2720890"/>
              <a:gd name="connsiteX6" fmla="*/ 762131 w 1517852"/>
              <a:gd name="connsiteY6" fmla="*/ 9951 h 272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7852" h="2720890">
                <a:moveTo>
                  <a:pt x="762131" y="9951"/>
                </a:moveTo>
                <a:cubicBezTo>
                  <a:pt x="1142831" y="379070"/>
                  <a:pt x="1514311" y="1046588"/>
                  <a:pt x="1514199" y="1695667"/>
                </a:cubicBezTo>
                <a:cubicBezTo>
                  <a:pt x="1514311" y="2397926"/>
                  <a:pt x="1239636" y="2714314"/>
                  <a:pt x="1239636" y="2714314"/>
                </a:cubicBezTo>
                <a:cubicBezTo>
                  <a:pt x="1109888" y="2714314"/>
                  <a:pt x="762131" y="2714314"/>
                  <a:pt x="762131" y="2714314"/>
                </a:cubicBezTo>
                <a:cubicBezTo>
                  <a:pt x="762131" y="2714314"/>
                  <a:pt x="414375" y="2714314"/>
                  <a:pt x="284626" y="2714314"/>
                </a:cubicBezTo>
                <a:cubicBezTo>
                  <a:pt x="284626" y="2714314"/>
                  <a:pt x="9951" y="2397814"/>
                  <a:pt x="9951" y="1695667"/>
                </a:cubicBezTo>
                <a:cubicBezTo>
                  <a:pt x="10064" y="1046700"/>
                  <a:pt x="381432" y="379183"/>
                  <a:pt x="762131" y="9951"/>
                </a:cubicBezTo>
                <a:close/>
              </a:path>
            </a:pathLst>
          </a:custGeom>
          <a:solidFill>
            <a:srgbClr val="E8ECED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3" name="Freeform: Shape 322">
            <a:extLst>
              <a:ext uri="{FF2B5EF4-FFF2-40B4-BE49-F238E27FC236}">
                <a16:creationId xmlns:a16="http://schemas.microsoft.com/office/drawing/2014/main" id="{F72866DB-772B-4CDD-846F-3E6A4964F594}"/>
              </a:ext>
            </a:extLst>
          </p:cNvPr>
          <p:cNvSpPr/>
          <p:nvPr/>
        </p:nvSpPr>
        <p:spPr>
          <a:xfrm>
            <a:off x="6456040" y="1268760"/>
            <a:ext cx="382224" cy="1164140"/>
          </a:xfrm>
          <a:custGeom>
            <a:avLst/>
            <a:gdLst>
              <a:gd name="connsiteX0" fmla="*/ 762019 w 764547"/>
              <a:gd name="connsiteY0" fmla="*/ 1695667 h 2720890"/>
              <a:gd name="connsiteX1" fmla="*/ 487456 w 764547"/>
              <a:gd name="connsiteY1" fmla="*/ 2714314 h 2720890"/>
              <a:gd name="connsiteX2" fmla="*/ 200863 w 764547"/>
              <a:gd name="connsiteY2" fmla="*/ 2714314 h 2720890"/>
              <a:gd name="connsiteX3" fmla="*/ 200750 w 764547"/>
              <a:gd name="connsiteY3" fmla="*/ 2714314 h 2720890"/>
              <a:gd name="connsiteX4" fmla="*/ 9951 w 764547"/>
              <a:gd name="connsiteY4" fmla="*/ 9951 h 2720890"/>
              <a:gd name="connsiteX5" fmla="*/ 762019 w 764547"/>
              <a:gd name="connsiteY5" fmla="*/ 1695667 h 272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4547" h="2720890">
                <a:moveTo>
                  <a:pt x="762019" y="1695667"/>
                </a:moveTo>
                <a:cubicBezTo>
                  <a:pt x="762131" y="2397926"/>
                  <a:pt x="487456" y="2714314"/>
                  <a:pt x="487456" y="2714314"/>
                </a:cubicBezTo>
                <a:cubicBezTo>
                  <a:pt x="422807" y="2714314"/>
                  <a:pt x="303852" y="2714314"/>
                  <a:pt x="200863" y="2714314"/>
                </a:cubicBezTo>
                <a:lnTo>
                  <a:pt x="200750" y="2714314"/>
                </a:lnTo>
                <a:cubicBezTo>
                  <a:pt x="370188" y="2428171"/>
                  <a:pt x="957203" y="1594701"/>
                  <a:pt x="9951" y="9951"/>
                </a:cubicBezTo>
                <a:cubicBezTo>
                  <a:pt x="390763" y="379183"/>
                  <a:pt x="762131" y="1046700"/>
                  <a:pt x="762019" y="1695667"/>
                </a:cubicBezTo>
                <a:close/>
              </a:path>
            </a:pathLst>
          </a:custGeom>
          <a:solidFill>
            <a:srgbClr val="E8ECED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4" name="Freeform: Shape 323">
            <a:extLst>
              <a:ext uri="{FF2B5EF4-FFF2-40B4-BE49-F238E27FC236}">
                <a16:creationId xmlns:a16="http://schemas.microsoft.com/office/drawing/2014/main" id="{5E070253-C353-40AA-890B-68C14194FC85}"/>
              </a:ext>
            </a:extLst>
          </p:cNvPr>
          <p:cNvSpPr/>
          <p:nvPr/>
        </p:nvSpPr>
        <p:spPr>
          <a:xfrm>
            <a:off x="6080055" y="1268760"/>
            <a:ext cx="382224" cy="1164140"/>
          </a:xfrm>
          <a:custGeom>
            <a:avLst/>
            <a:gdLst>
              <a:gd name="connsiteX0" fmla="*/ 9951 w 764547"/>
              <a:gd name="connsiteY0" fmla="*/ 1695667 h 2720890"/>
              <a:gd name="connsiteX1" fmla="*/ 284626 w 764547"/>
              <a:gd name="connsiteY1" fmla="*/ 2714314 h 2720890"/>
              <a:gd name="connsiteX2" fmla="*/ 571219 w 764547"/>
              <a:gd name="connsiteY2" fmla="*/ 2714314 h 2720890"/>
              <a:gd name="connsiteX3" fmla="*/ 571331 w 764547"/>
              <a:gd name="connsiteY3" fmla="*/ 2714314 h 2720890"/>
              <a:gd name="connsiteX4" fmla="*/ 762244 w 764547"/>
              <a:gd name="connsiteY4" fmla="*/ 9951 h 2720890"/>
              <a:gd name="connsiteX5" fmla="*/ 9951 w 764547"/>
              <a:gd name="connsiteY5" fmla="*/ 1695667 h 272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4547" h="2720890">
                <a:moveTo>
                  <a:pt x="9951" y="1695667"/>
                </a:moveTo>
                <a:cubicBezTo>
                  <a:pt x="9951" y="2397926"/>
                  <a:pt x="284626" y="2714314"/>
                  <a:pt x="284626" y="2714314"/>
                </a:cubicBezTo>
                <a:cubicBezTo>
                  <a:pt x="349275" y="2714314"/>
                  <a:pt x="468230" y="2714314"/>
                  <a:pt x="571219" y="2714314"/>
                </a:cubicBezTo>
                <a:lnTo>
                  <a:pt x="571331" y="2714314"/>
                </a:lnTo>
                <a:cubicBezTo>
                  <a:pt x="401894" y="2428171"/>
                  <a:pt x="-185121" y="1594701"/>
                  <a:pt x="762244" y="9951"/>
                </a:cubicBezTo>
                <a:cubicBezTo>
                  <a:pt x="381319" y="379183"/>
                  <a:pt x="9951" y="1046700"/>
                  <a:pt x="9951" y="169566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5" name="Freeform: Shape 324">
            <a:extLst>
              <a:ext uri="{FF2B5EF4-FFF2-40B4-BE49-F238E27FC236}">
                <a16:creationId xmlns:a16="http://schemas.microsoft.com/office/drawing/2014/main" id="{0AA00599-9197-4347-A31F-62D052AD450F}"/>
              </a:ext>
            </a:extLst>
          </p:cNvPr>
          <p:cNvSpPr/>
          <p:nvPr/>
        </p:nvSpPr>
        <p:spPr>
          <a:xfrm>
            <a:off x="6276311" y="1688586"/>
            <a:ext cx="399087" cy="341545"/>
          </a:xfrm>
          <a:custGeom>
            <a:avLst/>
            <a:gdLst>
              <a:gd name="connsiteX0" fmla="*/ 402624 w 798277"/>
              <a:gd name="connsiteY0" fmla="*/ 8433 h 798277"/>
              <a:gd name="connsiteX1" fmla="*/ 8433 w 798277"/>
              <a:gd name="connsiteY1" fmla="*/ 402737 h 798277"/>
              <a:gd name="connsiteX2" fmla="*/ 402624 w 798277"/>
              <a:gd name="connsiteY2" fmla="*/ 797041 h 798277"/>
              <a:gd name="connsiteX3" fmla="*/ 796929 w 798277"/>
              <a:gd name="connsiteY3" fmla="*/ 402737 h 798277"/>
              <a:gd name="connsiteX4" fmla="*/ 402624 w 798277"/>
              <a:gd name="connsiteY4" fmla="*/ 8433 h 7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277" h="798277">
                <a:moveTo>
                  <a:pt x="402624" y="8433"/>
                </a:moveTo>
                <a:cubicBezTo>
                  <a:pt x="184953" y="8433"/>
                  <a:pt x="8433" y="184953"/>
                  <a:pt x="8433" y="402737"/>
                </a:cubicBezTo>
                <a:cubicBezTo>
                  <a:pt x="8433" y="620521"/>
                  <a:pt x="184953" y="797041"/>
                  <a:pt x="402624" y="797041"/>
                </a:cubicBezTo>
                <a:cubicBezTo>
                  <a:pt x="620408" y="797041"/>
                  <a:pt x="796929" y="620521"/>
                  <a:pt x="796929" y="402737"/>
                </a:cubicBezTo>
                <a:cubicBezTo>
                  <a:pt x="796929" y="184953"/>
                  <a:pt x="620521" y="8433"/>
                  <a:pt x="402624" y="8433"/>
                </a:cubicBezTo>
                <a:close/>
              </a:path>
            </a:pathLst>
          </a:custGeom>
          <a:solidFill>
            <a:srgbClr val="C6CEC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6" name="Freeform: Shape 325">
            <a:extLst>
              <a:ext uri="{FF2B5EF4-FFF2-40B4-BE49-F238E27FC236}">
                <a16:creationId xmlns:a16="http://schemas.microsoft.com/office/drawing/2014/main" id="{5604B30A-83A0-4E71-8F30-3AF9A0E44655}"/>
              </a:ext>
            </a:extLst>
          </p:cNvPr>
          <p:cNvSpPr/>
          <p:nvPr/>
        </p:nvSpPr>
        <p:spPr>
          <a:xfrm>
            <a:off x="6285136" y="1690117"/>
            <a:ext cx="348499" cy="298251"/>
          </a:xfrm>
          <a:custGeom>
            <a:avLst/>
            <a:gdLst>
              <a:gd name="connsiteX0" fmla="*/ 8433 w 697087"/>
              <a:gd name="connsiteY0" fmla="*/ 351805 h 697087"/>
              <a:gd name="connsiteX1" fmla="*/ 351692 w 697087"/>
              <a:gd name="connsiteY1" fmla="*/ 8433 h 697087"/>
              <a:gd name="connsiteX2" fmla="*/ 694951 w 697087"/>
              <a:gd name="connsiteY2" fmla="*/ 351805 h 697087"/>
              <a:gd name="connsiteX3" fmla="*/ 351692 w 697087"/>
              <a:gd name="connsiteY3" fmla="*/ 695064 h 697087"/>
              <a:gd name="connsiteX4" fmla="*/ 8433 w 697087"/>
              <a:gd name="connsiteY4" fmla="*/ 351805 h 69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087" h="697087">
                <a:moveTo>
                  <a:pt x="8433" y="351805"/>
                </a:moveTo>
                <a:cubicBezTo>
                  <a:pt x="8544" y="162242"/>
                  <a:pt x="162129" y="8545"/>
                  <a:pt x="351692" y="8433"/>
                </a:cubicBezTo>
                <a:cubicBezTo>
                  <a:pt x="541254" y="8545"/>
                  <a:pt x="694951" y="162129"/>
                  <a:pt x="694951" y="351805"/>
                </a:cubicBezTo>
                <a:cubicBezTo>
                  <a:pt x="694951" y="541367"/>
                  <a:pt x="541254" y="695064"/>
                  <a:pt x="351692" y="695064"/>
                </a:cubicBezTo>
                <a:cubicBezTo>
                  <a:pt x="162129" y="695064"/>
                  <a:pt x="8433" y="541367"/>
                  <a:pt x="8433" y="35180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7" name="Freeform: Shape 326">
            <a:extLst>
              <a:ext uri="{FF2B5EF4-FFF2-40B4-BE49-F238E27FC236}">
                <a16:creationId xmlns:a16="http://schemas.microsoft.com/office/drawing/2014/main" id="{16D4E0C9-CA37-46E0-B2CB-6B6C9C440843}"/>
              </a:ext>
            </a:extLst>
          </p:cNvPr>
          <p:cNvSpPr/>
          <p:nvPr/>
        </p:nvSpPr>
        <p:spPr>
          <a:xfrm>
            <a:off x="6285136" y="1690117"/>
            <a:ext cx="348499" cy="298251"/>
          </a:xfrm>
          <a:custGeom>
            <a:avLst/>
            <a:gdLst>
              <a:gd name="connsiteX0" fmla="*/ 522928 w 697087"/>
              <a:gd name="connsiteY0" fmla="*/ 54530 h 697087"/>
              <a:gd name="connsiteX1" fmla="*/ 54417 w 697087"/>
              <a:gd name="connsiteY1" fmla="*/ 523041 h 697087"/>
              <a:gd name="connsiteX2" fmla="*/ 161454 w 697087"/>
              <a:gd name="connsiteY2" fmla="*/ 637610 h 697087"/>
              <a:gd name="connsiteX3" fmla="*/ 637385 w 697087"/>
              <a:gd name="connsiteY3" fmla="*/ 161567 h 697087"/>
              <a:gd name="connsiteX4" fmla="*/ 522928 w 697087"/>
              <a:gd name="connsiteY4" fmla="*/ 54530 h 697087"/>
              <a:gd name="connsiteX5" fmla="*/ 351692 w 697087"/>
              <a:gd name="connsiteY5" fmla="*/ 8433 h 697087"/>
              <a:gd name="connsiteX6" fmla="*/ 328418 w 697087"/>
              <a:gd name="connsiteY6" fmla="*/ 9669 h 697087"/>
              <a:gd name="connsiteX7" fmla="*/ 9669 w 697087"/>
              <a:gd name="connsiteY7" fmla="*/ 328418 h 697087"/>
              <a:gd name="connsiteX8" fmla="*/ 8433 w 697087"/>
              <a:gd name="connsiteY8" fmla="*/ 351805 h 697087"/>
              <a:gd name="connsiteX9" fmla="*/ 14616 w 697087"/>
              <a:gd name="connsiteY9" fmla="*/ 415779 h 697087"/>
              <a:gd name="connsiteX10" fmla="*/ 415779 w 697087"/>
              <a:gd name="connsiteY10" fmla="*/ 14729 h 697087"/>
              <a:gd name="connsiteX11" fmla="*/ 351692 w 697087"/>
              <a:gd name="connsiteY11" fmla="*/ 8433 h 697087"/>
              <a:gd name="connsiteX12" fmla="*/ 679323 w 697087"/>
              <a:gd name="connsiteY12" fmla="*/ 248703 h 697087"/>
              <a:gd name="connsiteX13" fmla="*/ 248703 w 697087"/>
              <a:gd name="connsiteY13" fmla="*/ 679211 h 697087"/>
              <a:gd name="connsiteX14" fmla="*/ 326507 w 697087"/>
              <a:gd name="connsiteY14" fmla="*/ 693715 h 697087"/>
              <a:gd name="connsiteX15" fmla="*/ 693827 w 697087"/>
              <a:gd name="connsiteY15" fmla="*/ 326394 h 697087"/>
              <a:gd name="connsiteX16" fmla="*/ 679323 w 697087"/>
              <a:gd name="connsiteY16" fmla="*/ 248703 h 69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97087" h="697087">
                <a:moveTo>
                  <a:pt x="522928" y="54530"/>
                </a:moveTo>
                <a:lnTo>
                  <a:pt x="54417" y="523041"/>
                </a:lnTo>
                <a:cubicBezTo>
                  <a:pt x="80952" y="568914"/>
                  <a:pt x="117492" y="608265"/>
                  <a:pt x="161454" y="637610"/>
                </a:cubicBezTo>
                <a:lnTo>
                  <a:pt x="637385" y="161567"/>
                </a:lnTo>
                <a:cubicBezTo>
                  <a:pt x="608152" y="117606"/>
                  <a:pt x="568913" y="80952"/>
                  <a:pt x="522928" y="54530"/>
                </a:cubicBezTo>
                <a:close/>
                <a:moveTo>
                  <a:pt x="351692" y="8433"/>
                </a:moveTo>
                <a:cubicBezTo>
                  <a:pt x="343821" y="8433"/>
                  <a:pt x="336176" y="9107"/>
                  <a:pt x="328418" y="9669"/>
                </a:cubicBezTo>
                <a:lnTo>
                  <a:pt x="9669" y="328418"/>
                </a:lnTo>
                <a:cubicBezTo>
                  <a:pt x="9107" y="336176"/>
                  <a:pt x="8433" y="343934"/>
                  <a:pt x="8433" y="351805"/>
                </a:cubicBezTo>
                <a:cubicBezTo>
                  <a:pt x="8433" y="373729"/>
                  <a:pt x="10681" y="394979"/>
                  <a:pt x="14616" y="415779"/>
                </a:cubicBezTo>
                <a:lnTo>
                  <a:pt x="415779" y="14729"/>
                </a:lnTo>
                <a:cubicBezTo>
                  <a:pt x="394978" y="10681"/>
                  <a:pt x="373729" y="8545"/>
                  <a:pt x="351692" y="8433"/>
                </a:cubicBezTo>
                <a:close/>
                <a:moveTo>
                  <a:pt x="679323" y="248703"/>
                </a:moveTo>
                <a:lnTo>
                  <a:pt x="248703" y="679211"/>
                </a:lnTo>
                <a:cubicBezTo>
                  <a:pt x="273438" y="686969"/>
                  <a:pt x="299635" y="691803"/>
                  <a:pt x="326507" y="693715"/>
                </a:cubicBezTo>
                <a:lnTo>
                  <a:pt x="693827" y="326394"/>
                </a:lnTo>
                <a:cubicBezTo>
                  <a:pt x="691803" y="299635"/>
                  <a:pt x="686968" y="273551"/>
                  <a:pt x="679323" y="248703"/>
                </a:cubicBezTo>
                <a:close/>
              </a:path>
            </a:pathLst>
          </a:custGeom>
          <a:solidFill>
            <a:srgbClr val="99F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8" name="Freeform: Shape 327">
            <a:extLst>
              <a:ext uri="{FF2B5EF4-FFF2-40B4-BE49-F238E27FC236}">
                <a16:creationId xmlns:a16="http://schemas.microsoft.com/office/drawing/2014/main" id="{639989E2-FDE5-4C8E-87B1-E65C575ED681}"/>
              </a:ext>
            </a:extLst>
          </p:cNvPr>
          <p:cNvSpPr/>
          <p:nvPr/>
        </p:nvSpPr>
        <p:spPr>
          <a:xfrm>
            <a:off x="6259673" y="1671948"/>
            <a:ext cx="399087" cy="341545"/>
          </a:xfrm>
          <a:custGeom>
            <a:avLst/>
            <a:gdLst>
              <a:gd name="connsiteX0" fmla="*/ 402624 w 798277"/>
              <a:gd name="connsiteY0" fmla="*/ 8433 h 798277"/>
              <a:gd name="connsiteX1" fmla="*/ 8433 w 798277"/>
              <a:gd name="connsiteY1" fmla="*/ 402737 h 798277"/>
              <a:gd name="connsiteX2" fmla="*/ 402624 w 798277"/>
              <a:gd name="connsiteY2" fmla="*/ 797041 h 798277"/>
              <a:gd name="connsiteX3" fmla="*/ 796929 w 798277"/>
              <a:gd name="connsiteY3" fmla="*/ 402737 h 798277"/>
              <a:gd name="connsiteX4" fmla="*/ 402624 w 798277"/>
              <a:gd name="connsiteY4" fmla="*/ 8433 h 798277"/>
              <a:gd name="connsiteX5" fmla="*/ 402624 w 798277"/>
              <a:gd name="connsiteY5" fmla="*/ 745996 h 798277"/>
              <a:gd name="connsiteX6" fmla="*/ 59365 w 798277"/>
              <a:gd name="connsiteY6" fmla="*/ 402624 h 798277"/>
              <a:gd name="connsiteX7" fmla="*/ 402624 w 798277"/>
              <a:gd name="connsiteY7" fmla="*/ 59365 h 798277"/>
              <a:gd name="connsiteX8" fmla="*/ 745996 w 798277"/>
              <a:gd name="connsiteY8" fmla="*/ 402624 h 798277"/>
              <a:gd name="connsiteX9" fmla="*/ 402624 w 798277"/>
              <a:gd name="connsiteY9" fmla="*/ 745996 h 7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8277" h="798277">
                <a:moveTo>
                  <a:pt x="402624" y="8433"/>
                </a:moveTo>
                <a:cubicBezTo>
                  <a:pt x="184953" y="8433"/>
                  <a:pt x="8433" y="184953"/>
                  <a:pt x="8433" y="402737"/>
                </a:cubicBezTo>
                <a:cubicBezTo>
                  <a:pt x="8433" y="620521"/>
                  <a:pt x="184953" y="797041"/>
                  <a:pt x="402624" y="797041"/>
                </a:cubicBezTo>
                <a:cubicBezTo>
                  <a:pt x="620408" y="797041"/>
                  <a:pt x="796929" y="620521"/>
                  <a:pt x="796929" y="402737"/>
                </a:cubicBezTo>
                <a:cubicBezTo>
                  <a:pt x="796929" y="184953"/>
                  <a:pt x="620408" y="8433"/>
                  <a:pt x="402624" y="8433"/>
                </a:cubicBezTo>
                <a:close/>
                <a:moveTo>
                  <a:pt x="402624" y="745996"/>
                </a:moveTo>
                <a:cubicBezTo>
                  <a:pt x="213062" y="745996"/>
                  <a:pt x="59365" y="592300"/>
                  <a:pt x="59365" y="402624"/>
                </a:cubicBezTo>
                <a:cubicBezTo>
                  <a:pt x="59365" y="212949"/>
                  <a:pt x="213062" y="59365"/>
                  <a:pt x="402624" y="59365"/>
                </a:cubicBezTo>
                <a:cubicBezTo>
                  <a:pt x="592187" y="59365"/>
                  <a:pt x="745996" y="213061"/>
                  <a:pt x="745996" y="402624"/>
                </a:cubicBezTo>
                <a:cubicBezTo>
                  <a:pt x="745996" y="592300"/>
                  <a:pt x="592300" y="745996"/>
                  <a:pt x="402624" y="74599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29" name="Freeform: Shape 328">
            <a:extLst>
              <a:ext uri="{FF2B5EF4-FFF2-40B4-BE49-F238E27FC236}">
                <a16:creationId xmlns:a16="http://schemas.microsoft.com/office/drawing/2014/main" id="{3FB6DB2B-6024-49C2-90EF-C8DCE57DFA6A}"/>
              </a:ext>
            </a:extLst>
          </p:cNvPr>
          <p:cNvSpPr/>
          <p:nvPr/>
        </p:nvSpPr>
        <p:spPr>
          <a:xfrm>
            <a:off x="6285136" y="1685254"/>
            <a:ext cx="314773" cy="269388"/>
          </a:xfrm>
          <a:custGeom>
            <a:avLst/>
            <a:gdLst>
              <a:gd name="connsiteX0" fmla="*/ 66448 w 629627"/>
              <a:gd name="connsiteY0" fmla="*/ 409820 h 629627"/>
              <a:gd name="connsiteX1" fmla="*/ 409707 w 629627"/>
              <a:gd name="connsiteY1" fmla="*/ 66336 h 629627"/>
              <a:gd name="connsiteX2" fmla="*/ 621532 w 629627"/>
              <a:gd name="connsiteY2" fmla="*/ 139867 h 629627"/>
              <a:gd name="connsiteX3" fmla="*/ 351692 w 629627"/>
              <a:gd name="connsiteY3" fmla="*/ 8433 h 629627"/>
              <a:gd name="connsiteX4" fmla="*/ 8433 w 629627"/>
              <a:gd name="connsiteY4" fmla="*/ 351805 h 629627"/>
              <a:gd name="connsiteX5" fmla="*/ 139867 w 629627"/>
              <a:gd name="connsiteY5" fmla="*/ 621532 h 629627"/>
              <a:gd name="connsiteX6" fmla="*/ 66448 w 629627"/>
              <a:gd name="connsiteY6" fmla="*/ 409820 h 62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9627" h="629627">
                <a:moveTo>
                  <a:pt x="66448" y="409820"/>
                </a:moveTo>
                <a:cubicBezTo>
                  <a:pt x="66448" y="220145"/>
                  <a:pt x="220257" y="66336"/>
                  <a:pt x="409707" y="66336"/>
                </a:cubicBezTo>
                <a:cubicBezTo>
                  <a:pt x="489760" y="66336"/>
                  <a:pt x="563179" y="93994"/>
                  <a:pt x="621532" y="139867"/>
                </a:cubicBezTo>
                <a:cubicBezTo>
                  <a:pt x="558681" y="59927"/>
                  <a:pt x="461314" y="8433"/>
                  <a:pt x="351692" y="8433"/>
                </a:cubicBezTo>
                <a:cubicBezTo>
                  <a:pt x="162129" y="8545"/>
                  <a:pt x="8433" y="162129"/>
                  <a:pt x="8433" y="351805"/>
                </a:cubicBezTo>
                <a:cubicBezTo>
                  <a:pt x="8433" y="461427"/>
                  <a:pt x="59927" y="558794"/>
                  <a:pt x="139867" y="621532"/>
                </a:cubicBezTo>
                <a:cubicBezTo>
                  <a:pt x="93994" y="563179"/>
                  <a:pt x="66448" y="489760"/>
                  <a:pt x="66448" y="409820"/>
                </a:cubicBezTo>
                <a:close/>
              </a:path>
            </a:pathLst>
          </a:custGeom>
          <a:solidFill>
            <a:srgbClr val="C6CEC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4405766C-FE9C-4DF3-B67B-49A74FC8D710}"/>
              </a:ext>
            </a:extLst>
          </p:cNvPr>
          <p:cNvSpPr/>
          <p:nvPr/>
        </p:nvSpPr>
        <p:spPr>
          <a:xfrm>
            <a:off x="9001877" y="5312385"/>
            <a:ext cx="224838" cy="101021"/>
          </a:xfrm>
          <a:custGeom>
            <a:avLst/>
            <a:gdLst>
              <a:gd name="connsiteX0" fmla="*/ 100461 w 449734"/>
              <a:gd name="connsiteY0" fmla="*/ 217841 h 236110"/>
              <a:gd name="connsiteX1" fmla="*/ 18834 w 449734"/>
              <a:gd name="connsiteY1" fmla="*/ 217841 h 236110"/>
              <a:gd name="connsiteX2" fmla="*/ 9951 w 449734"/>
              <a:gd name="connsiteY2" fmla="*/ 226723 h 236110"/>
              <a:gd name="connsiteX3" fmla="*/ 18834 w 449734"/>
              <a:gd name="connsiteY3" fmla="*/ 235605 h 236110"/>
              <a:gd name="connsiteX4" fmla="*/ 100461 w 449734"/>
              <a:gd name="connsiteY4" fmla="*/ 235605 h 236110"/>
              <a:gd name="connsiteX5" fmla="*/ 109342 w 449734"/>
              <a:gd name="connsiteY5" fmla="*/ 226723 h 236110"/>
              <a:gd name="connsiteX6" fmla="*/ 100461 w 449734"/>
              <a:gd name="connsiteY6" fmla="*/ 217841 h 236110"/>
              <a:gd name="connsiteX7" fmla="*/ 107544 w 449734"/>
              <a:gd name="connsiteY7" fmla="*/ 95063 h 236110"/>
              <a:gd name="connsiteX8" fmla="*/ 94951 w 449734"/>
              <a:gd name="connsiteY8" fmla="*/ 95063 h 236110"/>
              <a:gd name="connsiteX9" fmla="*/ 94951 w 449734"/>
              <a:gd name="connsiteY9" fmla="*/ 107656 h 236110"/>
              <a:gd name="connsiteX10" fmla="*/ 131155 w 449734"/>
              <a:gd name="connsiteY10" fmla="*/ 143859 h 236110"/>
              <a:gd name="connsiteX11" fmla="*/ 143747 w 449734"/>
              <a:gd name="connsiteY11" fmla="*/ 143859 h 236110"/>
              <a:gd name="connsiteX12" fmla="*/ 143747 w 449734"/>
              <a:gd name="connsiteY12" fmla="*/ 131267 h 236110"/>
              <a:gd name="connsiteX13" fmla="*/ 107544 w 449734"/>
              <a:gd name="connsiteY13" fmla="*/ 95063 h 236110"/>
              <a:gd name="connsiteX14" fmla="*/ 226723 w 449734"/>
              <a:gd name="connsiteY14" fmla="*/ 9951 h 236110"/>
              <a:gd name="connsiteX15" fmla="*/ 217841 w 449734"/>
              <a:gd name="connsiteY15" fmla="*/ 18833 h 236110"/>
              <a:gd name="connsiteX16" fmla="*/ 217841 w 449734"/>
              <a:gd name="connsiteY16" fmla="*/ 100460 h 236110"/>
              <a:gd name="connsiteX17" fmla="*/ 226723 w 449734"/>
              <a:gd name="connsiteY17" fmla="*/ 109342 h 236110"/>
              <a:gd name="connsiteX18" fmla="*/ 235606 w 449734"/>
              <a:gd name="connsiteY18" fmla="*/ 100460 h 236110"/>
              <a:gd name="connsiteX19" fmla="*/ 235606 w 449734"/>
              <a:gd name="connsiteY19" fmla="*/ 18833 h 236110"/>
              <a:gd name="connsiteX20" fmla="*/ 226723 w 449734"/>
              <a:gd name="connsiteY20" fmla="*/ 9951 h 236110"/>
              <a:gd name="connsiteX21" fmla="*/ 358495 w 449734"/>
              <a:gd name="connsiteY21" fmla="*/ 95063 h 236110"/>
              <a:gd name="connsiteX22" fmla="*/ 345902 w 449734"/>
              <a:gd name="connsiteY22" fmla="*/ 95063 h 236110"/>
              <a:gd name="connsiteX23" fmla="*/ 309699 w 449734"/>
              <a:gd name="connsiteY23" fmla="*/ 131267 h 236110"/>
              <a:gd name="connsiteX24" fmla="*/ 309699 w 449734"/>
              <a:gd name="connsiteY24" fmla="*/ 143859 h 236110"/>
              <a:gd name="connsiteX25" fmla="*/ 322292 w 449734"/>
              <a:gd name="connsiteY25" fmla="*/ 143859 h 236110"/>
              <a:gd name="connsiteX26" fmla="*/ 358382 w 449734"/>
              <a:gd name="connsiteY26" fmla="*/ 107656 h 236110"/>
              <a:gd name="connsiteX27" fmla="*/ 358495 w 449734"/>
              <a:gd name="connsiteY27" fmla="*/ 95063 h 236110"/>
              <a:gd name="connsiteX28" fmla="*/ 434613 w 449734"/>
              <a:gd name="connsiteY28" fmla="*/ 217841 h 236110"/>
              <a:gd name="connsiteX29" fmla="*/ 352986 w 449734"/>
              <a:gd name="connsiteY29" fmla="*/ 217841 h 236110"/>
              <a:gd name="connsiteX30" fmla="*/ 344103 w 449734"/>
              <a:gd name="connsiteY30" fmla="*/ 226723 h 236110"/>
              <a:gd name="connsiteX31" fmla="*/ 352986 w 449734"/>
              <a:gd name="connsiteY31" fmla="*/ 235605 h 236110"/>
              <a:gd name="connsiteX32" fmla="*/ 434613 w 449734"/>
              <a:gd name="connsiteY32" fmla="*/ 235605 h 236110"/>
              <a:gd name="connsiteX33" fmla="*/ 443495 w 449734"/>
              <a:gd name="connsiteY33" fmla="*/ 226723 h 236110"/>
              <a:gd name="connsiteX34" fmla="*/ 434613 w 449734"/>
              <a:gd name="connsiteY34" fmla="*/ 217841 h 236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49734" h="236110">
                <a:moveTo>
                  <a:pt x="100461" y="217841"/>
                </a:moveTo>
                <a:lnTo>
                  <a:pt x="18834" y="217841"/>
                </a:lnTo>
                <a:cubicBezTo>
                  <a:pt x="13886" y="217841"/>
                  <a:pt x="9951" y="221775"/>
                  <a:pt x="9951" y="226723"/>
                </a:cubicBezTo>
                <a:cubicBezTo>
                  <a:pt x="9951" y="231670"/>
                  <a:pt x="13999" y="235605"/>
                  <a:pt x="18834" y="235605"/>
                </a:cubicBezTo>
                <a:lnTo>
                  <a:pt x="100461" y="235605"/>
                </a:lnTo>
                <a:cubicBezTo>
                  <a:pt x="105407" y="235605"/>
                  <a:pt x="109342" y="231670"/>
                  <a:pt x="109342" y="226723"/>
                </a:cubicBezTo>
                <a:cubicBezTo>
                  <a:pt x="109342" y="221888"/>
                  <a:pt x="105407" y="217841"/>
                  <a:pt x="100461" y="217841"/>
                </a:cubicBezTo>
                <a:close/>
                <a:moveTo>
                  <a:pt x="107544" y="95063"/>
                </a:moveTo>
                <a:cubicBezTo>
                  <a:pt x="104058" y="91578"/>
                  <a:pt x="98436" y="91578"/>
                  <a:pt x="94951" y="95063"/>
                </a:cubicBezTo>
                <a:cubicBezTo>
                  <a:pt x="91465" y="98549"/>
                  <a:pt x="91465" y="104170"/>
                  <a:pt x="94951" y="107656"/>
                </a:cubicBezTo>
                <a:lnTo>
                  <a:pt x="131155" y="143859"/>
                </a:lnTo>
                <a:cubicBezTo>
                  <a:pt x="134639" y="147344"/>
                  <a:pt x="140261" y="147344"/>
                  <a:pt x="143747" y="143859"/>
                </a:cubicBezTo>
                <a:cubicBezTo>
                  <a:pt x="147232" y="140374"/>
                  <a:pt x="147232" y="134752"/>
                  <a:pt x="143747" y="131267"/>
                </a:cubicBezTo>
                <a:lnTo>
                  <a:pt x="107544" y="95063"/>
                </a:lnTo>
                <a:close/>
                <a:moveTo>
                  <a:pt x="226723" y="9951"/>
                </a:moveTo>
                <a:cubicBezTo>
                  <a:pt x="221775" y="9951"/>
                  <a:pt x="217841" y="13886"/>
                  <a:pt x="217841" y="18833"/>
                </a:cubicBezTo>
                <a:lnTo>
                  <a:pt x="217841" y="100460"/>
                </a:lnTo>
                <a:cubicBezTo>
                  <a:pt x="217841" y="105407"/>
                  <a:pt x="221775" y="109342"/>
                  <a:pt x="226723" y="109342"/>
                </a:cubicBezTo>
                <a:cubicBezTo>
                  <a:pt x="231670" y="109342"/>
                  <a:pt x="235606" y="105407"/>
                  <a:pt x="235606" y="100460"/>
                </a:cubicBezTo>
                <a:lnTo>
                  <a:pt x="235606" y="18833"/>
                </a:lnTo>
                <a:cubicBezTo>
                  <a:pt x="235606" y="13886"/>
                  <a:pt x="231670" y="9951"/>
                  <a:pt x="226723" y="9951"/>
                </a:cubicBezTo>
                <a:close/>
                <a:moveTo>
                  <a:pt x="358495" y="95063"/>
                </a:moveTo>
                <a:cubicBezTo>
                  <a:pt x="355010" y="91578"/>
                  <a:pt x="349389" y="91578"/>
                  <a:pt x="345902" y="95063"/>
                </a:cubicBezTo>
                <a:lnTo>
                  <a:pt x="309699" y="131267"/>
                </a:lnTo>
                <a:cubicBezTo>
                  <a:pt x="306213" y="134752"/>
                  <a:pt x="306213" y="140374"/>
                  <a:pt x="309699" y="143859"/>
                </a:cubicBezTo>
                <a:cubicBezTo>
                  <a:pt x="313184" y="147344"/>
                  <a:pt x="318806" y="147344"/>
                  <a:pt x="322292" y="143859"/>
                </a:cubicBezTo>
                <a:lnTo>
                  <a:pt x="358382" y="107656"/>
                </a:lnTo>
                <a:cubicBezTo>
                  <a:pt x="361868" y="104170"/>
                  <a:pt x="361868" y="98549"/>
                  <a:pt x="358495" y="95063"/>
                </a:cubicBezTo>
                <a:close/>
                <a:moveTo>
                  <a:pt x="434613" y="217841"/>
                </a:moveTo>
                <a:lnTo>
                  <a:pt x="352986" y="217841"/>
                </a:lnTo>
                <a:cubicBezTo>
                  <a:pt x="348039" y="217841"/>
                  <a:pt x="344103" y="221775"/>
                  <a:pt x="344103" y="226723"/>
                </a:cubicBezTo>
                <a:cubicBezTo>
                  <a:pt x="344103" y="231670"/>
                  <a:pt x="348151" y="235605"/>
                  <a:pt x="352986" y="235605"/>
                </a:cubicBezTo>
                <a:lnTo>
                  <a:pt x="434613" y="235605"/>
                </a:lnTo>
                <a:cubicBezTo>
                  <a:pt x="439559" y="235605"/>
                  <a:pt x="443495" y="231557"/>
                  <a:pt x="443495" y="226723"/>
                </a:cubicBezTo>
                <a:cubicBezTo>
                  <a:pt x="443608" y="221888"/>
                  <a:pt x="439559" y="217841"/>
                  <a:pt x="434613" y="21784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1" name="Freeform: Shape 490">
            <a:extLst>
              <a:ext uri="{FF2B5EF4-FFF2-40B4-BE49-F238E27FC236}">
                <a16:creationId xmlns:a16="http://schemas.microsoft.com/office/drawing/2014/main" id="{48B43496-2061-42AB-8F8B-57BEB751C752}"/>
              </a:ext>
            </a:extLst>
          </p:cNvPr>
          <p:cNvSpPr/>
          <p:nvPr/>
        </p:nvSpPr>
        <p:spPr>
          <a:xfrm>
            <a:off x="9062190" y="5717669"/>
            <a:ext cx="191112" cy="57726"/>
          </a:xfrm>
          <a:custGeom>
            <a:avLst/>
            <a:gdLst>
              <a:gd name="connsiteX0" fmla="*/ 9951 w 382273"/>
              <a:gd name="connsiteY0" fmla="*/ 9951 h 134920"/>
              <a:gd name="connsiteX1" fmla="*/ 379069 w 382273"/>
              <a:gd name="connsiteY1" fmla="*/ 9951 h 134920"/>
              <a:gd name="connsiteX2" fmla="*/ 379069 w 382273"/>
              <a:gd name="connsiteY2" fmla="*/ 135877 h 134920"/>
              <a:gd name="connsiteX3" fmla="*/ 9951 w 382273"/>
              <a:gd name="connsiteY3" fmla="*/ 135877 h 13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273" h="134920">
                <a:moveTo>
                  <a:pt x="9951" y="9951"/>
                </a:moveTo>
                <a:lnTo>
                  <a:pt x="379069" y="9951"/>
                </a:lnTo>
                <a:lnTo>
                  <a:pt x="379069" y="135877"/>
                </a:lnTo>
                <a:lnTo>
                  <a:pt x="9951" y="13587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7137CCF8-4D58-4CBA-9A8E-C01EEBED33BB}"/>
              </a:ext>
            </a:extLst>
          </p:cNvPr>
          <p:cNvSpPr/>
          <p:nvPr/>
        </p:nvSpPr>
        <p:spPr>
          <a:xfrm>
            <a:off x="8993502" y="5415099"/>
            <a:ext cx="275426" cy="288630"/>
          </a:xfrm>
          <a:custGeom>
            <a:avLst/>
            <a:gdLst>
              <a:gd name="connsiteX0" fmla="*/ 182424 w 550924"/>
              <a:gd name="connsiteY0" fmla="*/ 541312 h 674600"/>
              <a:gd name="connsiteX1" fmla="*/ 182424 w 550924"/>
              <a:gd name="connsiteY1" fmla="*/ 667125 h 674600"/>
              <a:gd name="connsiteX2" fmla="*/ 223462 w 550924"/>
              <a:gd name="connsiteY2" fmla="*/ 667125 h 674600"/>
              <a:gd name="connsiteX3" fmla="*/ 223462 w 550924"/>
              <a:gd name="connsiteY3" fmla="*/ 541312 h 674600"/>
              <a:gd name="connsiteX4" fmla="*/ 54249 w 550924"/>
              <a:gd name="connsiteY4" fmla="*/ 438323 h 674600"/>
              <a:gd name="connsiteX5" fmla="*/ 68080 w 550924"/>
              <a:gd name="connsiteY5" fmla="*/ 419209 h 674600"/>
              <a:gd name="connsiteX6" fmla="*/ 198165 w 550924"/>
              <a:gd name="connsiteY6" fmla="*/ 409203 h 674600"/>
              <a:gd name="connsiteX7" fmla="*/ 215592 w 550924"/>
              <a:gd name="connsiteY7" fmla="*/ 405380 h 674600"/>
              <a:gd name="connsiteX8" fmla="*/ 223350 w 550924"/>
              <a:gd name="connsiteY8" fmla="*/ 389302 h 674600"/>
              <a:gd name="connsiteX9" fmla="*/ 223350 w 550924"/>
              <a:gd name="connsiteY9" fmla="*/ 71227 h 674600"/>
              <a:gd name="connsiteX10" fmla="*/ 243363 w 550924"/>
              <a:gd name="connsiteY10" fmla="*/ 51215 h 674600"/>
              <a:gd name="connsiteX11" fmla="*/ 263377 w 550924"/>
              <a:gd name="connsiteY11" fmla="*/ 71227 h 674600"/>
              <a:gd name="connsiteX12" fmla="*/ 263377 w 550924"/>
              <a:gd name="connsiteY12" fmla="*/ 283951 h 674600"/>
              <a:gd name="connsiteX13" fmla="*/ 283951 w 550924"/>
              <a:gd name="connsiteY13" fmla="*/ 304414 h 674600"/>
              <a:gd name="connsiteX14" fmla="*/ 304526 w 550924"/>
              <a:gd name="connsiteY14" fmla="*/ 283951 h 674600"/>
              <a:gd name="connsiteX15" fmla="*/ 310373 w 550924"/>
              <a:gd name="connsiteY15" fmla="*/ 269897 h 674600"/>
              <a:gd name="connsiteX16" fmla="*/ 324540 w 550924"/>
              <a:gd name="connsiteY16" fmla="*/ 264051 h 674600"/>
              <a:gd name="connsiteX17" fmla="*/ 344441 w 550924"/>
              <a:gd name="connsiteY17" fmla="*/ 284064 h 674600"/>
              <a:gd name="connsiteX18" fmla="*/ 344441 w 550924"/>
              <a:gd name="connsiteY18" fmla="*/ 312285 h 674600"/>
              <a:gd name="connsiteX19" fmla="*/ 365016 w 550924"/>
              <a:gd name="connsiteY19" fmla="*/ 332748 h 674600"/>
              <a:gd name="connsiteX20" fmla="*/ 385592 w 550924"/>
              <a:gd name="connsiteY20" fmla="*/ 312285 h 674600"/>
              <a:gd name="connsiteX21" fmla="*/ 405493 w 550924"/>
              <a:gd name="connsiteY21" fmla="*/ 292272 h 674600"/>
              <a:gd name="connsiteX22" fmla="*/ 425505 w 550924"/>
              <a:gd name="connsiteY22" fmla="*/ 312285 h 674600"/>
              <a:gd name="connsiteX23" fmla="*/ 425505 w 550924"/>
              <a:gd name="connsiteY23" fmla="*/ 340393 h 674600"/>
              <a:gd name="connsiteX24" fmla="*/ 446081 w 550924"/>
              <a:gd name="connsiteY24" fmla="*/ 360969 h 674600"/>
              <a:gd name="connsiteX25" fmla="*/ 466656 w 550924"/>
              <a:gd name="connsiteY25" fmla="*/ 340393 h 674600"/>
              <a:gd name="connsiteX26" fmla="*/ 486669 w 550924"/>
              <a:gd name="connsiteY26" fmla="*/ 320492 h 674600"/>
              <a:gd name="connsiteX27" fmla="*/ 506683 w 550924"/>
              <a:gd name="connsiteY27" fmla="*/ 340393 h 674600"/>
              <a:gd name="connsiteX28" fmla="*/ 506683 w 550924"/>
              <a:gd name="connsiteY28" fmla="*/ 539288 h 674600"/>
              <a:gd name="connsiteX29" fmla="*/ 461372 w 550924"/>
              <a:gd name="connsiteY29" fmla="*/ 584599 h 674600"/>
              <a:gd name="connsiteX30" fmla="*/ 440796 w 550924"/>
              <a:gd name="connsiteY30" fmla="*/ 605174 h 674600"/>
              <a:gd name="connsiteX31" fmla="*/ 440796 w 550924"/>
              <a:gd name="connsiteY31" fmla="*/ 667238 h 674600"/>
              <a:gd name="connsiteX32" fmla="*/ 481834 w 550924"/>
              <a:gd name="connsiteY32" fmla="*/ 667238 h 674600"/>
              <a:gd name="connsiteX33" fmla="*/ 481834 w 550924"/>
              <a:gd name="connsiteY33" fmla="*/ 623051 h 674600"/>
              <a:gd name="connsiteX34" fmla="*/ 547720 w 550924"/>
              <a:gd name="connsiteY34" fmla="*/ 539176 h 674600"/>
              <a:gd name="connsiteX35" fmla="*/ 547720 w 550924"/>
              <a:gd name="connsiteY35" fmla="*/ 340168 h 674600"/>
              <a:gd name="connsiteX36" fmla="*/ 486669 w 550924"/>
              <a:gd name="connsiteY36" fmla="*/ 279117 h 674600"/>
              <a:gd name="connsiteX37" fmla="*/ 460360 w 550924"/>
              <a:gd name="connsiteY37" fmla="*/ 285076 h 674600"/>
              <a:gd name="connsiteX38" fmla="*/ 405716 w 550924"/>
              <a:gd name="connsiteY38" fmla="*/ 250896 h 674600"/>
              <a:gd name="connsiteX39" fmla="*/ 379520 w 550924"/>
              <a:gd name="connsiteY39" fmla="*/ 256968 h 674600"/>
              <a:gd name="connsiteX40" fmla="*/ 324765 w 550924"/>
              <a:gd name="connsiteY40" fmla="*/ 222788 h 674600"/>
              <a:gd name="connsiteX41" fmla="*/ 304751 w 550924"/>
              <a:gd name="connsiteY41" fmla="*/ 226161 h 674600"/>
              <a:gd name="connsiteX42" fmla="*/ 304751 w 550924"/>
              <a:gd name="connsiteY42" fmla="*/ 71002 h 674600"/>
              <a:gd name="connsiteX43" fmla="*/ 243701 w 550924"/>
              <a:gd name="connsiteY43" fmla="*/ 9951 h 674600"/>
              <a:gd name="connsiteX44" fmla="*/ 182761 w 550924"/>
              <a:gd name="connsiteY44" fmla="*/ 71002 h 674600"/>
              <a:gd name="connsiteX45" fmla="*/ 182761 w 550924"/>
              <a:gd name="connsiteY45" fmla="*/ 364117 h 674600"/>
              <a:gd name="connsiteX46" fmla="*/ 43006 w 550924"/>
              <a:gd name="connsiteY46" fmla="*/ 386941 h 674600"/>
              <a:gd name="connsiteX47" fmla="*/ 9951 w 550924"/>
              <a:gd name="connsiteY47" fmla="*/ 457999 h 674600"/>
              <a:gd name="connsiteX48" fmla="*/ 30526 w 550924"/>
              <a:gd name="connsiteY48" fmla="*/ 478462 h 674600"/>
              <a:gd name="connsiteX49" fmla="*/ 182424 w 550924"/>
              <a:gd name="connsiteY49" fmla="*/ 541312 h 6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50924" h="674600">
                <a:moveTo>
                  <a:pt x="182424" y="541312"/>
                </a:moveTo>
                <a:lnTo>
                  <a:pt x="182424" y="667125"/>
                </a:lnTo>
                <a:lnTo>
                  <a:pt x="223462" y="667125"/>
                </a:lnTo>
                <a:lnTo>
                  <a:pt x="223462" y="541312"/>
                </a:lnTo>
                <a:cubicBezTo>
                  <a:pt x="223462" y="471603"/>
                  <a:pt x="137001" y="442820"/>
                  <a:pt x="54249" y="438323"/>
                </a:cubicBezTo>
                <a:cubicBezTo>
                  <a:pt x="57060" y="430902"/>
                  <a:pt x="61558" y="424493"/>
                  <a:pt x="68080" y="419209"/>
                </a:cubicBezTo>
                <a:cubicBezTo>
                  <a:pt x="92702" y="399759"/>
                  <a:pt x="142511" y="395935"/>
                  <a:pt x="198165" y="409203"/>
                </a:cubicBezTo>
                <a:cubicBezTo>
                  <a:pt x="204236" y="410664"/>
                  <a:pt x="210645" y="409203"/>
                  <a:pt x="215592" y="405380"/>
                </a:cubicBezTo>
                <a:cubicBezTo>
                  <a:pt x="220539" y="401445"/>
                  <a:pt x="223350" y="395486"/>
                  <a:pt x="223350" y="389302"/>
                </a:cubicBezTo>
                <a:lnTo>
                  <a:pt x="223350" y="71227"/>
                </a:lnTo>
                <a:cubicBezTo>
                  <a:pt x="223350" y="60209"/>
                  <a:pt x="232345" y="51215"/>
                  <a:pt x="243363" y="51215"/>
                </a:cubicBezTo>
                <a:cubicBezTo>
                  <a:pt x="254381" y="51215"/>
                  <a:pt x="263377" y="60209"/>
                  <a:pt x="263377" y="71227"/>
                </a:cubicBezTo>
                <a:lnTo>
                  <a:pt x="263377" y="283951"/>
                </a:lnTo>
                <a:cubicBezTo>
                  <a:pt x="263377" y="295307"/>
                  <a:pt x="272596" y="304414"/>
                  <a:pt x="283951" y="304414"/>
                </a:cubicBezTo>
                <a:cubicBezTo>
                  <a:pt x="295307" y="304414"/>
                  <a:pt x="304526" y="295195"/>
                  <a:pt x="304526" y="283951"/>
                </a:cubicBezTo>
                <a:cubicBezTo>
                  <a:pt x="304526" y="278667"/>
                  <a:pt x="306663" y="273608"/>
                  <a:pt x="310373" y="269897"/>
                </a:cubicBezTo>
                <a:cubicBezTo>
                  <a:pt x="314084" y="266075"/>
                  <a:pt x="319143" y="264051"/>
                  <a:pt x="324540" y="264051"/>
                </a:cubicBezTo>
                <a:cubicBezTo>
                  <a:pt x="335558" y="264051"/>
                  <a:pt x="344441" y="273046"/>
                  <a:pt x="344441" y="284064"/>
                </a:cubicBezTo>
                <a:lnTo>
                  <a:pt x="344441" y="312285"/>
                </a:lnTo>
                <a:cubicBezTo>
                  <a:pt x="344441" y="323641"/>
                  <a:pt x="353660" y="332748"/>
                  <a:pt x="365016" y="332748"/>
                </a:cubicBezTo>
                <a:cubicBezTo>
                  <a:pt x="376371" y="332748"/>
                  <a:pt x="385592" y="323528"/>
                  <a:pt x="385592" y="312285"/>
                </a:cubicBezTo>
                <a:cubicBezTo>
                  <a:pt x="385592" y="301267"/>
                  <a:pt x="394473" y="292272"/>
                  <a:pt x="405493" y="292272"/>
                </a:cubicBezTo>
                <a:cubicBezTo>
                  <a:pt x="416511" y="292272"/>
                  <a:pt x="425505" y="301267"/>
                  <a:pt x="425505" y="312285"/>
                </a:cubicBezTo>
                <a:lnTo>
                  <a:pt x="425505" y="340393"/>
                </a:lnTo>
                <a:cubicBezTo>
                  <a:pt x="425505" y="351749"/>
                  <a:pt x="434725" y="360969"/>
                  <a:pt x="446081" y="360969"/>
                </a:cubicBezTo>
                <a:cubicBezTo>
                  <a:pt x="457437" y="360969"/>
                  <a:pt x="466656" y="351749"/>
                  <a:pt x="466656" y="340393"/>
                </a:cubicBezTo>
                <a:cubicBezTo>
                  <a:pt x="466656" y="329375"/>
                  <a:pt x="475651" y="320492"/>
                  <a:pt x="486669" y="320492"/>
                </a:cubicBezTo>
                <a:cubicBezTo>
                  <a:pt x="497688" y="320492"/>
                  <a:pt x="506683" y="329488"/>
                  <a:pt x="506683" y="340393"/>
                </a:cubicBezTo>
                <a:lnTo>
                  <a:pt x="506683" y="539288"/>
                </a:lnTo>
                <a:cubicBezTo>
                  <a:pt x="506683" y="564249"/>
                  <a:pt x="486332" y="584599"/>
                  <a:pt x="461372" y="584599"/>
                </a:cubicBezTo>
                <a:cubicBezTo>
                  <a:pt x="450016" y="584599"/>
                  <a:pt x="440796" y="593818"/>
                  <a:pt x="440796" y="605174"/>
                </a:cubicBezTo>
                <a:lnTo>
                  <a:pt x="440796" y="667238"/>
                </a:lnTo>
                <a:lnTo>
                  <a:pt x="481834" y="667238"/>
                </a:lnTo>
                <a:lnTo>
                  <a:pt x="481834" y="623051"/>
                </a:lnTo>
                <a:cubicBezTo>
                  <a:pt x="519612" y="613832"/>
                  <a:pt x="547720" y="579764"/>
                  <a:pt x="547720" y="539176"/>
                </a:cubicBezTo>
                <a:lnTo>
                  <a:pt x="547720" y="340168"/>
                </a:lnTo>
                <a:cubicBezTo>
                  <a:pt x="547720" y="306551"/>
                  <a:pt x="520399" y="279117"/>
                  <a:pt x="486669" y="279117"/>
                </a:cubicBezTo>
                <a:cubicBezTo>
                  <a:pt x="477449" y="279117"/>
                  <a:pt x="468455" y="281253"/>
                  <a:pt x="460360" y="285076"/>
                </a:cubicBezTo>
                <a:cubicBezTo>
                  <a:pt x="450354" y="264950"/>
                  <a:pt x="429665" y="250896"/>
                  <a:pt x="405716" y="250896"/>
                </a:cubicBezTo>
                <a:cubicBezTo>
                  <a:pt x="396272" y="250896"/>
                  <a:pt x="387390" y="253145"/>
                  <a:pt x="379520" y="256968"/>
                </a:cubicBezTo>
                <a:cubicBezTo>
                  <a:pt x="369626" y="236730"/>
                  <a:pt x="348826" y="222788"/>
                  <a:pt x="324765" y="222788"/>
                </a:cubicBezTo>
                <a:cubicBezTo>
                  <a:pt x="317794" y="222788"/>
                  <a:pt x="311161" y="224025"/>
                  <a:pt x="304751" y="226161"/>
                </a:cubicBezTo>
                <a:lnTo>
                  <a:pt x="304751" y="71002"/>
                </a:lnTo>
                <a:cubicBezTo>
                  <a:pt x="304751" y="37385"/>
                  <a:pt x="277431" y="9951"/>
                  <a:pt x="243701" y="9951"/>
                </a:cubicBezTo>
                <a:cubicBezTo>
                  <a:pt x="210083" y="9951"/>
                  <a:pt x="182761" y="37272"/>
                  <a:pt x="182761" y="71002"/>
                </a:cubicBezTo>
                <a:lnTo>
                  <a:pt x="182761" y="364117"/>
                </a:lnTo>
                <a:cubicBezTo>
                  <a:pt x="124409" y="354785"/>
                  <a:pt x="73364" y="362880"/>
                  <a:pt x="43006" y="386941"/>
                </a:cubicBezTo>
                <a:cubicBezTo>
                  <a:pt x="21420" y="404031"/>
                  <a:pt x="9951" y="428653"/>
                  <a:pt x="9951" y="457999"/>
                </a:cubicBezTo>
                <a:cubicBezTo>
                  <a:pt x="9951" y="469355"/>
                  <a:pt x="19170" y="478462"/>
                  <a:pt x="30526" y="478462"/>
                </a:cubicBezTo>
                <a:cubicBezTo>
                  <a:pt x="91353" y="478574"/>
                  <a:pt x="182424" y="495327"/>
                  <a:pt x="182424" y="541312"/>
                </a:cubicBez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3" name="Freeform: Shape 492">
            <a:extLst>
              <a:ext uri="{FF2B5EF4-FFF2-40B4-BE49-F238E27FC236}">
                <a16:creationId xmlns:a16="http://schemas.microsoft.com/office/drawing/2014/main" id="{4744AF0B-FA4A-47ED-B3F5-9936358B1599}"/>
              </a:ext>
            </a:extLst>
          </p:cNvPr>
          <p:cNvSpPr/>
          <p:nvPr/>
        </p:nvSpPr>
        <p:spPr>
          <a:xfrm>
            <a:off x="8993165" y="5840540"/>
            <a:ext cx="275426" cy="413703"/>
          </a:xfrm>
          <a:custGeom>
            <a:avLst/>
            <a:gdLst>
              <a:gd name="connsiteX0" fmla="*/ 235268 w 550924"/>
              <a:gd name="connsiteY0" fmla="*/ 870518 h 966928"/>
              <a:gd name="connsiteX1" fmla="*/ 235268 w 550924"/>
              <a:gd name="connsiteY1" fmla="*/ 952144 h 966928"/>
              <a:gd name="connsiteX2" fmla="*/ 244151 w 550924"/>
              <a:gd name="connsiteY2" fmla="*/ 961026 h 966928"/>
              <a:gd name="connsiteX3" fmla="*/ 253034 w 550924"/>
              <a:gd name="connsiteY3" fmla="*/ 952144 h 966928"/>
              <a:gd name="connsiteX4" fmla="*/ 253034 w 550924"/>
              <a:gd name="connsiteY4" fmla="*/ 870518 h 966928"/>
              <a:gd name="connsiteX5" fmla="*/ 244151 w 550924"/>
              <a:gd name="connsiteY5" fmla="*/ 861635 h 966928"/>
              <a:gd name="connsiteX6" fmla="*/ 235268 w 550924"/>
              <a:gd name="connsiteY6" fmla="*/ 870518 h 966928"/>
              <a:gd name="connsiteX7" fmla="*/ 327127 w 550924"/>
              <a:gd name="connsiteY7" fmla="*/ 827230 h 966928"/>
              <a:gd name="connsiteX8" fmla="*/ 327127 w 550924"/>
              <a:gd name="connsiteY8" fmla="*/ 839823 h 966928"/>
              <a:gd name="connsiteX9" fmla="*/ 363330 w 550924"/>
              <a:gd name="connsiteY9" fmla="*/ 876027 h 966928"/>
              <a:gd name="connsiteX10" fmla="*/ 375923 w 550924"/>
              <a:gd name="connsiteY10" fmla="*/ 876027 h 966928"/>
              <a:gd name="connsiteX11" fmla="*/ 375923 w 550924"/>
              <a:gd name="connsiteY11" fmla="*/ 863434 h 966928"/>
              <a:gd name="connsiteX12" fmla="*/ 339832 w 550924"/>
              <a:gd name="connsiteY12" fmla="*/ 827230 h 966928"/>
              <a:gd name="connsiteX13" fmla="*/ 327127 w 550924"/>
              <a:gd name="connsiteY13" fmla="*/ 827230 h 966928"/>
              <a:gd name="connsiteX14" fmla="*/ 370414 w 550924"/>
              <a:gd name="connsiteY14" fmla="*/ 753137 h 966928"/>
              <a:gd name="connsiteX15" fmla="*/ 452040 w 550924"/>
              <a:gd name="connsiteY15" fmla="*/ 753137 h 966928"/>
              <a:gd name="connsiteX16" fmla="*/ 460923 w 550924"/>
              <a:gd name="connsiteY16" fmla="*/ 744254 h 966928"/>
              <a:gd name="connsiteX17" fmla="*/ 452040 w 550924"/>
              <a:gd name="connsiteY17" fmla="*/ 735372 h 966928"/>
              <a:gd name="connsiteX18" fmla="*/ 370414 w 550924"/>
              <a:gd name="connsiteY18" fmla="*/ 735372 h 966928"/>
              <a:gd name="connsiteX19" fmla="*/ 361531 w 550924"/>
              <a:gd name="connsiteY19" fmla="*/ 744254 h 966928"/>
              <a:gd name="connsiteX20" fmla="*/ 370414 w 550924"/>
              <a:gd name="connsiteY20" fmla="*/ 753137 h 966928"/>
              <a:gd name="connsiteX21" fmla="*/ 27266 w 550924"/>
              <a:gd name="connsiteY21" fmla="*/ 744254 h 966928"/>
              <a:gd name="connsiteX22" fmla="*/ 36149 w 550924"/>
              <a:gd name="connsiteY22" fmla="*/ 753137 h 966928"/>
              <a:gd name="connsiteX23" fmla="*/ 117776 w 550924"/>
              <a:gd name="connsiteY23" fmla="*/ 753137 h 966928"/>
              <a:gd name="connsiteX24" fmla="*/ 126657 w 550924"/>
              <a:gd name="connsiteY24" fmla="*/ 744254 h 966928"/>
              <a:gd name="connsiteX25" fmla="*/ 117776 w 550924"/>
              <a:gd name="connsiteY25" fmla="*/ 735372 h 966928"/>
              <a:gd name="connsiteX26" fmla="*/ 36149 w 550924"/>
              <a:gd name="connsiteY26" fmla="*/ 735372 h 966928"/>
              <a:gd name="connsiteX27" fmla="*/ 27266 w 550924"/>
              <a:gd name="connsiteY27" fmla="*/ 744254 h 966928"/>
              <a:gd name="connsiteX28" fmla="*/ 112379 w 550924"/>
              <a:gd name="connsiteY28" fmla="*/ 863434 h 966928"/>
              <a:gd name="connsiteX29" fmla="*/ 112379 w 550924"/>
              <a:gd name="connsiteY29" fmla="*/ 876027 h 966928"/>
              <a:gd name="connsiteX30" fmla="*/ 124972 w 550924"/>
              <a:gd name="connsiteY30" fmla="*/ 876027 h 966928"/>
              <a:gd name="connsiteX31" fmla="*/ 161175 w 550924"/>
              <a:gd name="connsiteY31" fmla="*/ 839935 h 966928"/>
              <a:gd name="connsiteX32" fmla="*/ 161175 w 550924"/>
              <a:gd name="connsiteY32" fmla="*/ 827343 h 966928"/>
              <a:gd name="connsiteX33" fmla="*/ 148582 w 550924"/>
              <a:gd name="connsiteY33" fmla="*/ 827343 h 966928"/>
              <a:gd name="connsiteX34" fmla="*/ 112379 w 550924"/>
              <a:gd name="connsiteY34" fmla="*/ 863434 h 966928"/>
              <a:gd name="connsiteX35" fmla="*/ 148020 w 550924"/>
              <a:gd name="connsiteY35" fmla="*/ 135877 h 966928"/>
              <a:gd name="connsiteX36" fmla="*/ 517140 w 550924"/>
              <a:gd name="connsiteY36" fmla="*/ 135877 h 966928"/>
              <a:gd name="connsiteX37" fmla="*/ 517140 w 550924"/>
              <a:gd name="connsiteY37" fmla="*/ 9951 h 966928"/>
              <a:gd name="connsiteX38" fmla="*/ 148020 w 550924"/>
              <a:gd name="connsiteY38" fmla="*/ 9951 h 966928"/>
              <a:gd name="connsiteX39" fmla="*/ 148020 w 550924"/>
              <a:gd name="connsiteY39" fmla="*/ 135877 h 966928"/>
              <a:gd name="connsiteX40" fmla="*/ 548059 w 550924"/>
              <a:gd name="connsiteY40" fmla="*/ 488581 h 966928"/>
              <a:gd name="connsiteX41" fmla="*/ 548059 w 550924"/>
              <a:gd name="connsiteY41" fmla="*/ 289686 h 966928"/>
              <a:gd name="connsiteX42" fmla="*/ 482172 w 550924"/>
              <a:gd name="connsiteY42" fmla="*/ 205923 h 966928"/>
              <a:gd name="connsiteX43" fmla="*/ 482172 w 550924"/>
              <a:gd name="connsiteY43" fmla="*/ 161736 h 966928"/>
              <a:gd name="connsiteX44" fmla="*/ 441135 w 550924"/>
              <a:gd name="connsiteY44" fmla="*/ 161736 h 966928"/>
              <a:gd name="connsiteX45" fmla="*/ 441135 w 550924"/>
              <a:gd name="connsiteY45" fmla="*/ 223800 h 966928"/>
              <a:gd name="connsiteX46" fmla="*/ 461709 w 550924"/>
              <a:gd name="connsiteY46" fmla="*/ 244375 h 966928"/>
              <a:gd name="connsiteX47" fmla="*/ 507021 w 550924"/>
              <a:gd name="connsiteY47" fmla="*/ 289686 h 966928"/>
              <a:gd name="connsiteX48" fmla="*/ 507021 w 550924"/>
              <a:gd name="connsiteY48" fmla="*/ 488581 h 966928"/>
              <a:gd name="connsiteX49" fmla="*/ 487007 w 550924"/>
              <a:gd name="connsiteY49" fmla="*/ 508482 h 966928"/>
              <a:gd name="connsiteX50" fmla="*/ 466994 w 550924"/>
              <a:gd name="connsiteY50" fmla="*/ 488581 h 966928"/>
              <a:gd name="connsiteX51" fmla="*/ 446419 w 550924"/>
              <a:gd name="connsiteY51" fmla="*/ 468005 h 966928"/>
              <a:gd name="connsiteX52" fmla="*/ 425844 w 550924"/>
              <a:gd name="connsiteY52" fmla="*/ 488581 h 966928"/>
              <a:gd name="connsiteX53" fmla="*/ 425844 w 550924"/>
              <a:gd name="connsiteY53" fmla="*/ 516689 h 966928"/>
              <a:gd name="connsiteX54" fmla="*/ 405830 w 550924"/>
              <a:gd name="connsiteY54" fmla="*/ 536702 h 966928"/>
              <a:gd name="connsiteX55" fmla="*/ 385929 w 550924"/>
              <a:gd name="connsiteY55" fmla="*/ 516689 h 966928"/>
              <a:gd name="connsiteX56" fmla="*/ 365355 w 550924"/>
              <a:gd name="connsiteY56" fmla="*/ 496113 h 966928"/>
              <a:gd name="connsiteX57" fmla="*/ 344778 w 550924"/>
              <a:gd name="connsiteY57" fmla="*/ 516689 h 966928"/>
              <a:gd name="connsiteX58" fmla="*/ 344778 w 550924"/>
              <a:gd name="connsiteY58" fmla="*/ 544910 h 966928"/>
              <a:gd name="connsiteX59" fmla="*/ 324877 w 550924"/>
              <a:gd name="connsiteY59" fmla="*/ 564811 h 966928"/>
              <a:gd name="connsiteX60" fmla="*/ 310711 w 550924"/>
              <a:gd name="connsiteY60" fmla="*/ 558964 h 966928"/>
              <a:gd name="connsiteX61" fmla="*/ 304865 w 550924"/>
              <a:gd name="connsiteY61" fmla="*/ 544910 h 966928"/>
              <a:gd name="connsiteX62" fmla="*/ 284289 w 550924"/>
              <a:gd name="connsiteY62" fmla="*/ 524334 h 966928"/>
              <a:gd name="connsiteX63" fmla="*/ 263714 w 550924"/>
              <a:gd name="connsiteY63" fmla="*/ 544910 h 966928"/>
              <a:gd name="connsiteX64" fmla="*/ 263714 w 550924"/>
              <a:gd name="connsiteY64" fmla="*/ 757634 h 966928"/>
              <a:gd name="connsiteX65" fmla="*/ 243701 w 550924"/>
              <a:gd name="connsiteY65" fmla="*/ 777647 h 966928"/>
              <a:gd name="connsiteX66" fmla="*/ 223687 w 550924"/>
              <a:gd name="connsiteY66" fmla="*/ 757634 h 966928"/>
              <a:gd name="connsiteX67" fmla="*/ 223687 w 550924"/>
              <a:gd name="connsiteY67" fmla="*/ 439560 h 966928"/>
              <a:gd name="connsiteX68" fmla="*/ 215930 w 550924"/>
              <a:gd name="connsiteY68" fmla="*/ 423482 h 966928"/>
              <a:gd name="connsiteX69" fmla="*/ 198502 w 550924"/>
              <a:gd name="connsiteY69" fmla="*/ 419659 h 966928"/>
              <a:gd name="connsiteX70" fmla="*/ 68417 w 550924"/>
              <a:gd name="connsiteY70" fmla="*/ 409652 h 966928"/>
              <a:gd name="connsiteX71" fmla="*/ 54588 w 550924"/>
              <a:gd name="connsiteY71" fmla="*/ 390539 h 966928"/>
              <a:gd name="connsiteX72" fmla="*/ 223800 w 550924"/>
              <a:gd name="connsiteY72" fmla="*/ 287549 h 966928"/>
              <a:gd name="connsiteX73" fmla="*/ 223800 w 550924"/>
              <a:gd name="connsiteY73" fmla="*/ 161736 h 966928"/>
              <a:gd name="connsiteX74" fmla="*/ 182763 w 550924"/>
              <a:gd name="connsiteY74" fmla="*/ 161736 h 966928"/>
              <a:gd name="connsiteX75" fmla="*/ 182763 w 550924"/>
              <a:gd name="connsiteY75" fmla="*/ 287549 h 966928"/>
              <a:gd name="connsiteX76" fmla="*/ 30527 w 550924"/>
              <a:gd name="connsiteY76" fmla="*/ 350175 h 966928"/>
              <a:gd name="connsiteX77" fmla="*/ 9951 w 550924"/>
              <a:gd name="connsiteY77" fmla="*/ 370750 h 966928"/>
              <a:gd name="connsiteX78" fmla="*/ 43007 w 550924"/>
              <a:gd name="connsiteY78" fmla="*/ 441809 h 966928"/>
              <a:gd name="connsiteX79" fmla="*/ 182763 w 550924"/>
              <a:gd name="connsiteY79" fmla="*/ 464632 h 966928"/>
              <a:gd name="connsiteX80" fmla="*/ 182763 w 550924"/>
              <a:gd name="connsiteY80" fmla="*/ 757746 h 966928"/>
              <a:gd name="connsiteX81" fmla="*/ 243701 w 550924"/>
              <a:gd name="connsiteY81" fmla="*/ 818798 h 966928"/>
              <a:gd name="connsiteX82" fmla="*/ 304753 w 550924"/>
              <a:gd name="connsiteY82" fmla="*/ 757746 h 966928"/>
              <a:gd name="connsiteX83" fmla="*/ 304753 w 550924"/>
              <a:gd name="connsiteY83" fmla="*/ 602588 h 966928"/>
              <a:gd name="connsiteX84" fmla="*/ 324765 w 550924"/>
              <a:gd name="connsiteY84" fmla="*/ 605961 h 966928"/>
              <a:gd name="connsiteX85" fmla="*/ 379521 w 550924"/>
              <a:gd name="connsiteY85" fmla="*/ 571782 h 966928"/>
              <a:gd name="connsiteX86" fmla="*/ 405718 w 550924"/>
              <a:gd name="connsiteY86" fmla="*/ 577853 h 966928"/>
              <a:gd name="connsiteX87" fmla="*/ 460360 w 550924"/>
              <a:gd name="connsiteY87" fmla="*/ 543673 h 966928"/>
              <a:gd name="connsiteX88" fmla="*/ 486669 w 550924"/>
              <a:gd name="connsiteY88" fmla="*/ 549632 h 966928"/>
              <a:gd name="connsiteX89" fmla="*/ 548059 w 550924"/>
              <a:gd name="connsiteY89" fmla="*/ 488581 h 9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50924" h="966928">
                <a:moveTo>
                  <a:pt x="235268" y="870518"/>
                </a:moveTo>
                <a:lnTo>
                  <a:pt x="235268" y="952144"/>
                </a:lnTo>
                <a:cubicBezTo>
                  <a:pt x="235268" y="957091"/>
                  <a:pt x="239203" y="961026"/>
                  <a:pt x="244151" y="961026"/>
                </a:cubicBezTo>
                <a:cubicBezTo>
                  <a:pt x="249097" y="961026"/>
                  <a:pt x="253034" y="957091"/>
                  <a:pt x="253034" y="952144"/>
                </a:cubicBezTo>
                <a:lnTo>
                  <a:pt x="253034" y="870518"/>
                </a:lnTo>
                <a:cubicBezTo>
                  <a:pt x="253034" y="865570"/>
                  <a:pt x="248985" y="861635"/>
                  <a:pt x="244151" y="861635"/>
                </a:cubicBezTo>
                <a:cubicBezTo>
                  <a:pt x="239203" y="861635"/>
                  <a:pt x="235268" y="865570"/>
                  <a:pt x="235268" y="870518"/>
                </a:cubicBezTo>
                <a:close/>
                <a:moveTo>
                  <a:pt x="327127" y="827230"/>
                </a:moveTo>
                <a:cubicBezTo>
                  <a:pt x="323641" y="830716"/>
                  <a:pt x="323641" y="836337"/>
                  <a:pt x="327127" y="839823"/>
                </a:cubicBezTo>
                <a:lnTo>
                  <a:pt x="363330" y="876027"/>
                </a:lnTo>
                <a:cubicBezTo>
                  <a:pt x="366816" y="879512"/>
                  <a:pt x="372438" y="879512"/>
                  <a:pt x="375923" y="876027"/>
                </a:cubicBezTo>
                <a:cubicBezTo>
                  <a:pt x="379409" y="872541"/>
                  <a:pt x="379409" y="866920"/>
                  <a:pt x="375923" y="863434"/>
                </a:cubicBezTo>
                <a:lnTo>
                  <a:pt x="339832" y="827230"/>
                </a:lnTo>
                <a:cubicBezTo>
                  <a:pt x="336233" y="823745"/>
                  <a:pt x="330612" y="823745"/>
                  <a:pt x="327127" y="827230"/>
                </a:cubicBezTo>
                <a:close/>
                <a:moveTo>
                  <a:pt x="370414" y="753137"/>
                </a:moveTo>
                <a:lnTo>
                  <a:pt x="452040" y="753137"/>
                </a:lnTo>
                <a:cubicBezTo>
                  <a:pt x="456987" y="753137"/>
                  <a:pt x="460923" y="749201"/>
                  <a:pt x="460923" y="744254"/>
                </a:cubicBezTo>
                <a:cubicBezTo>
                  <a:pt x="460923" y="739307"/>
                  <a:pt x="456987" y="735372"/>
                  <a:pt x="452040" y="735372"/>
                </a:cubicBezTo>
                <a:lnTo>
                  <a:pt x="370414" y="735372"/>
                </a:lnTo>
                <a:cubicBezTo>
                  <a:pt x="365467" y="735372"/>
                  <a:pt x="361531" y="739307"/>
                  <a:pt x="361531" y="744254"/>
                </a:cubicBezTo>
                <a:cubicBezTo>
                  <a:pt x="361531" y="749201"/>
                  <a:pt x="365467" y="753137"/>
                  <a:pt x="370414" y="753137"/>
                </a:cubicBezTo>
                <a:close/>
                <a:moveTo>
                  <a:pt x="27266" y="744254"/>
                </a:moveTo>
                <a:cubicBezTo>
                  <a:pt x="27266" y="749201"/>
                  <a:pt x="31314" y="753137"/>
                  <a:pt x="36149" y="753137"/>
                </a:cubicBezTo>
                <a:lnTo>
                  <a:pt x="117776" y="753137"/>
                </a:lnTo>
                <a:cubicBezTo>
                  <a:pt x="122722" y="753137"/>
                  <a:pt x="126657" y="749201"/>
                  <a:pt x="126657" y="744254"/>
                </a:cubicBezTo>
                <a:cubicBezTo>
                  <a:pt x="126657" y="739307"/>
                  <a:pt x="122722" y="735372"/>
                  <a:pt x="117776" y="735372"/>
                </a:cubicBezTo>
                <a:lnTo>
                  <a:pt x="36149" y="735372"/>
                </a:lnTo>
                <a:cubicBezTo>
                  <a:pt x="31314" y="735372"/>
                  <a:pt x="27266" y="739307"/>
                  <a:pt x="27266" y="744254"/>
                </a:cubicBezTo>
                <a:close/>
                <a:moveTo>
                  <a:pt x="112379" y="863434"/>
                </a:moveTo>
                <a:cubicBezTo>
                  <a:pt x="108893" y="866920"/>
                  <a:pt x="108893" y="872541"/>
                  <a:pt x="112379" y="876027"/>
                </a:cubicBezTo>
                <a:cubicBezTo>
                  <a:pt x="115864" y="879512"/>
                  <a:pt x="121486" y="879512"/>
                  <a:pt x="124972" y="876027"/>
                </a:cubicBezTo>
                <a:lnTo>
                  <a:pt x="161175" y="839935"/>
                </a:lnTo>
                <a:cubicBezTo>
                  <a:pt x="164660" y="836450"/>
                  <a:pt x="164660" y="830828"/>
                  <a:pt x="161175" y="827343"/>
                </a:cubicBezTo>
                <a:cubicBezTo>
                  <a:pt x="157689" y="823857"/>
                  <a:pt x="152067" y="823857"/>
                  <a:pt x="148582" y="827343"/>
                </a:cubicBezTo>
                <a:lnTo>
                  <a:pt x="112379" y="863434"/>
                </a:lnTo>
                <a:close/>
                <a:moveTo>
                  <a:pt x="148020" y="135877"/>
                </a:moveTo>
                <a:lnTo>
                  <a:pt x="517140" y="135877"/>
                </a:lnTo>
                <a:lnTo>
                  <a:pt x="517140" y="9951"/>
                </a:lnTo>
                <a:lnTo>
                  <a:pt x="148020" y="9951"/>
                </a:lnTo>
                <a:lnTo>
                  <a:pt x="148020" y="135877"/>
                </a:lnTo>
                <a:close/>
                <a:moveTo>
                  <a:pt x="548059" y="488581"/>
                </a:moveTo>
                <a:lnTo>
                  <a:pt x="548059" y="289686"/>
                </a:lnTo>
                <a:cubicBezTo>
                  <a:pt x="548059" y="249097"/>
                  <a:pt x="519951" y="215142"/>
                  <a:pt x="482172" y="205923"/>
                </a:cubicBezTo>
                <a:lnTo>
                  <a:pt x="482172" y="161736"/>
                </a:lnTo>
                <a:lnTo>
                  <a:pt x="441135" y="161736"/>
                </a:lnTo>
                <a:lnTo>
                  <a:pt x="441135" y="223800"/>
                </a:lnTo>
                <a:cubicBezTo>
                  <a:pt x="441135" y="235156"/>
                  <a:pt x="450354" y="244375"/>
                  <a:pt x="461709" y="244375"/>
                </a:cubicBezTo>
                <a:cubicBezTo>
                  <a:pt x="486669" y="244375"/>
                  <a:pt x="507021" y="264726"/>
                  <a:pt x="507021" y="289686"/>
                </a:cubicBezTo>
                <a:lnTo>
                  <a:pt x="507021" y="488581"/>
                </a:lnTo>
                <a:cubicBezTo>
                  <a:pt x="507021" y="499599"/>
                  <a:pt x="498025" y="508482"/>
                  <a:pt x="487007" y="508482"/>
                </a:cubicBezTo>
                <a:cubicBezTo>
                  <a:pt x="475989" y="508482"/>
                  <a:pt x="466994" y="499487"/>
                  <a:pt x="466994" y="488581"/>
                </a:cubicBezTo>
                <a:cubicBezTo>
                  <a:pt x="466994" y="477225"/>
                  <a:pt x="457775" y="468005"/>
                  <a:pt x="446419" y="468005"/>
                </a:cubicBezTo>
                <a:cubicBezTo>
                  <a:pt x="435063" y="468005"/>
                  <a:pt x="425844" y="477225"/>
                  <a:pt x="425844" y="488581"/>
                </a:cubicBezTo>
                <a:lnTo>
                  <a:pt x="425844" y="516689"/>
                </a:lnTo>
                <a:cubicBezTo>
                  <a:pt x="425844" y="527707"/>
                  <a:pt x="416849" y="536702"/>
                  <a:pt x="405830" y="536702"/>
                </a:cubicBezTo>
                <a:cubicBezTo>
                  <a:pt x="394812" y="536702"/>
                  <a:pt x="385929" y="527707"/>
                  <a:pt x="385929" y="516689"/>
                </a:cubicBezTo>
                <a:cubicBezTo>
                  <a:pt x="385929" y="505333"/>
                  <a:pt x="376710" y="496113"/>
                  <a:pt x="365355" y="496113"/>
                </a:cubicBezTo>
                <a:cubicBezTo>
                  <a:pt x="353999" y="496113"/>
                  <a:pt x="344778" y="505333"/>
                  <a:pt x="344778" y="516689"/>
                </a:cubicBezTo>
                <a:lnTo>
                  <a:pt x="344778" y="544910"/>
                </a:lnTo>
                <a:cubicBezTo>
                  <a:pt x="344778" y="555928"/>
                  <a:pt x="335785" y="564811"/>
                  <a:pt x="324877" y="564811"/>
                </a:cubicBezTo>
                <a:cubicBezTo>
                  <a:pt x="319593" y="564811"/>
                  <a:pt x="314534" y="562675"/>
                  <a:pt x="310711" y="558964"/>
                </a:cubicBezTo>
                <a:cubicBezTo>
                  <a:pt x="307001" y="555141"/>
                  <a:pt x="304865" y="550194"/>
                  <a:pt x="304865" y="544910"/>
                </a:cubicBezTo>
                <a:cubicBezTo>
                  <a:pt x="304865" y="533554"/>
                  <a:pt x="295645" y="524334"/>
                  <a:pt x="284289" y="524334"/>
                </a:cubicBezTo>
                <a:cubicBezTo>
                  <a:pt x="272933" y="524334"/>
                  <a:pt x="263714" y="533554"/>
                  <a:pt x="263714" y="544910"/>
                </a:cubicBezTo>
                <a:lnTo>
                  <a:pt x="263714" y="757634"/>
                </a:lnTo>
                <a:cubicBezTo>
                  <a:pt x="263714" y="768653"/>
                  <a:pt x="254719" y="777647"/>
                  <a:pt x="243701" y="777647"/>
                </a:cubicBezTo>
                <a:cubicBezTo>
                  <a:pt x="232682" y="777647"/>
                  <a:pt x="223687" y="768653"/>
                  <a:pt x="223687" y="757634"/>
                </a:cubicBezTo>
                <a:lnTo>
                  <a:pt x="223687" y="439560"/>
                </a:lnTo>
                <a:cubicBezTo>
                  <a:pt x="223687" y="433263"/>
                  <a:pt x="220876" y="427304"/>
                  <a:pt x="215930" y="423482"/>
                </a:cubicBezTo>
                <a:cubicBezTo>
                  <a:pt x="210982" y="419546"/>
                  <a:pt x="204574" y="418197"/>
                  <a:pt x="198502" y="419659"/>
                </a:cubicBezTo>
                <a:cubicBezTo>
                  <a:pt x="142848" y="432926"/>
                  <a:pt x="92927" y="429104"/>
                  <a:pt x="68417" y="409652"/>
                </a:cubicBezTo>
                <a:cubicBezTo>
                  <a:pt x="61897" y="404481"/>
                  <a:pt x="57399" y="398072"/>
                  <a:pt x="54588" y="390539"/>
                </a:cubicBezTo>
                <a:cubicBezTo>
                  <a:pt x="137452" y="386041"/>
                  <a:pt x="223800" y="357258"/>
                  <a:pt x="223800" y="287549"/>
                </a:cubicBezTo>
                <a:lnTo>
                  <a:pt x="223800" y="161736"/>
                </a:lnTo>
                <a:lnTo>
                  <a:pt x="182763" y="161736"/>
                </a:lnTo>
                <a:lnTo>
                  <a:pt x="182763" y="287549"/>
                </a:lnTo>
                <a:cubicBezTo>
                  <a:pt x="182763" y="333535"/>
                  <a:pt x="91690" y="350175"/>
                  <a:pt x="30527" y="350175"/>
                </a:cubicBezTo>
                <a:cubicBezTo>
                  <a:pt x="19171" y="350175"/>
                  <a:pt x="9951" y="359395"/>
                  <a:pt x="9951" y="370750"/>
                </a:cubicBezTo>
                <a:cubicBezTo>
                  <a:pt x="9951" y="400208"/>
                  <a:pt x="21307" y="424718"/>
                  <a:pt x="43007" y="441809"/>
                </a:cubicBezTo>
                <a:cubicBezTo>
                  <a:pt x="73364" y="465869"/>
                  <a:pt x="124522" y="473852"/>
                  <a:pt x="182763" y="464632"/>
                </a:cubicBezTo>
                <a:lnTo>
                  <a:pt x="182763" y="757746"/>
                </a:lnTo>
                <a:cubicBezTo>
                  <a:pt x="182763" y="791364"/>
                  <a:pt x="210083" y="818798"/>
                  <a:pt x="243701" y="818798"/>
                </a:cubicBezTo>
                <a:cubicBezTo>
                  <a:pt x="277318" y="818798"/>
                  <a:pt x="304753" y="791476"/>
                  <a:pt x="304753" y="757746"/>
                </a:cubicBezTo>
                <a:lnTo>
                  <a:pt x="304753" y="602588"/>
                </a:lnTo>
                <a:cubicBezTo>
                  <a:pt x="311048" y="604837"/>
                  <a:pt x="317794" y="605961"/>
                  <a:pt x="324765" y="605961"/>
                </a:cubicBezTo>
                <a:cubicBezTo>
                  <a:pt x="348713" y="605961"/>
                  <a:pt x="369515" y="592020"/>
                  <a:pt x="379521" y="571782"/>
                </a:cubicBezTo>
                <a:cubicBezTo>
                  <a:pt x="387504" y="575604"/>
                  <a:pt x="396386" y="577853"/>
                  <a:pt x="405718" y="577853"/>
                </a:cubicBezTo>
                <a:cubicBezTo>
                  <a:pt x="429666" y="577853"/>
                  <a:pt x="450466" y="563911"/>
                  <a:pt x="460360" y="543673"/>
                </a:cubicBezTo>
                <a:cubicBezTo>
                  <a:pt x="468455" y="547496"/>
                  <a:pt x="477338" y="549632"/>
                  <a:pt x="486669" y="549632"/>
                </a:cubicBezTo>
                <a:cubicBezTo>
                  <a:pt x="520625" y="549632"/>
                  <a:pt x="548059" y="522311"/>
                  <a:pt x="548059" y="488581"/>
                </a:cubicBezTo>
                <a:close/>
              </a:path>
            </a:pathLst>
          </a:custGeom>
          <a:solidFill>
            <a:srgbClr val="E2E6E8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4" name="Freeform: Shape 493">
            <a:extLst>
              <a:ext uri="{FF2B5EF4-FFF2-40B4-BE49-F238E27FC236}">
                <a16:creationId xmlns:a16="http://schemas.microsoft.com/office/drawing/2014/main" id="{C634061D-987A-4407-B738-AB5C319AD803}"/>
              </a:ext>
            </a:extLst>
          </p:cNvPr>
          <p:cNvSpPr/>
          <p:nvPr/>
        </p:nvSpPr>
        <p:spPr>
          <a:xfrm>
            <a:off x="8518308" y="3862241"/>
            <a:ext cx="314773" cy="274199"/>
          </a:xfrm>
          <a:custGeom>
            <a:avLst/>
            <a:gdLst>
              <a:gd name="connsiteX0" fmla="*/ 539625 w 629627"/>
              <a:gd name="connsiteY0" fmla="*/ 163310 h 640870"/>
              <a:gd name="connsiteX1" fmla="*/ 589659 w 629627"/>
              <a:gd name="connsiteY1" fmla="*/ 319705 h 640870"/>
              <a:gd name="connsiteX2" fmla="*/ 319481 w 629627"/>
              <a:gd name="connsiteY2" fmla="*/ 589883 h 640870"/>
              <a:gd name="connsiteX3" fmla="*/ 49303 w 629627"/>
              <a:gd name="connsiteY3" fmla="*/ 319705 h 640870"/>
              <a:gd name="connsiteX4" fmla="*/ 319481 w 629627"/>
              <a:gd name="connsiteY4" fmla="*/ 49527 h 640870"/>
              <a:gd name="connsiteX5" fmla="*/ 475989 w 629627"/>
              <a:gd name="connsiteY5" fmla="*/ 99448 h 640870"/>
              <a:gd name="connsiteX6" fmla="*/ 504322 w 629627"/>
              <a:gd name="connsiteY6" fmla="*/ 71115 h 640870"/>
              <a:gd name="connsiteX7" fmla="*/ 319593 w 629627"/>
              <a:gd name="connsiteY7" fmla="*/ 9951 h 640870"/>
              <a:gd name="connsiteX8" fmla="*/ 9951 w 629627"/>
              <a:gd name="connsiteY8" fmla="*/ 319593 h 640870"/>
              <a:gd name="connsiteX9" fmla="*/ 93040 w 629627"/>
              <a:gd name="connsiteY9" fmla="*/ 530518 h 640870"/>
              <a:gd name="connsiteX10" fmla="*/ 93040 w 629627"/>
              <a:gd name="connsiteY10" fmla="*/ 530518 h 640870"/>
              <a:gd name="connsiteX11" fmla="*/ 93040 w 629627"/>
              <a:gd name="connsiteY11" fmla="*/ 640703 h 640870"/>
              <a:gd name="connsiteX12" fmla="*/ 134528 w 629627"/>
              <a:gd name="connsiteY12" fmla="*/ 640703 h 640870"/>
              <a:gd name="connsiteX13" fmla="*/ 134528 w 629627"/>
              <a:gd name="connsiteY13" fmla="*/ 567734 h 640870"/>
              <a:gd name="connsiteX14" fmla="*/ 319706 w 629627"/>
              <a:gd name="connsiteY14" fmla="*/ 629234 h 640870"/>
              <a:gd name="connsiteX15" fmla="*/ 503309 w 629627"/>
              <a:gd name="connsiteY15" fmla="*/ 568858 h 640870"/>
              <a:gd name="connsiteX16" fmla="*/ 503309 w 629627"/>
              <a:gd name="connsiteY16" fmla="*/ 640703 h 640870"/>
              <a:gd name="connsiteX17" fmla="*/ 544798 w 629627"/>
              <a:gd name="connsiteY17" fmla="*/ 640703 h 640870"/>
              <a:gd name="connsiteX18" fmla="*/ 544798 w 629627"/>
              <a:gd name="connsiteY18" fmla="*/ 532092 h 640870"/>
              <a:gd name="connsiteX19" fmla="*/ 629348 w 629627"/>
              <a:gd name="connsiteY19" fmla="*/ 319593 h 640870"/>
              <a:gd name="connsiteX20" fmla="*/ 568184 w 629627"/>
              <a:gd name="connsiteY20" fmla="*/ 134865 h 640870"/>
              <a:gd name="connsiteX21" fmla="*/ 539625 w 629627"/>
              <a:gd name="connsiteY21" fmla="*/ 163310 h 64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29627" h="640870">
                <a:moveTo>
                  <a:pt x="539625" y="163310"/>
                </a:moveTo>
                <a:cubicBezTo>
                  <a:pt x="571107" y="207496"/>
                  <a:pt x="589659" y="261465"/>
                  <a:pt x="589659" y="319705"/>
                </a:cubicBezTo>
                <a:cubicBezTo>
                  <a:pt x="589659" y="468904"/>
                  <a:pt x="468680" y="589883"/>
                  <a:pt x="319481" y="589883"/>
                </a:cubicBezTo>
                <a:cubicBezTo>
                  <a:pt x="170281" y="589883"/>
                  <a:pt x="49303" y="468904"/>
                  <a:pt x="49303" y="319705"/>
                </a:cubicBezTo>
                <a:cubicBezTo>
                  <a:pt x="49303" y="170506"/>
                  <a:pt x="170281" y="49527"/>
                  <a:pt x="319481" y="49527"/>
                </a:cubicBezTo>
                <a:cubicBezTo>
                  <a:pt x="377835" y="49527"/>
                  <a:pt x="431802" y="68079"/>
                  <a:pt x="475989" y="99448"/>
                </a:cubicBezTo>
                <a:cubicBezTo>
                  <a:pt x="486219" y="89217"/>
                  <a:pt x="495777" y="79659"/>
                  <a:pt x="504322" y="71115"/>
                </a:cubicBezTo>
                <a:cubicBezTo>
                  <a:pt x="452714" y="32662"/>
                  <a:pt x="388853" y="9951"/>
                  <a:pt x="319593" y="9951"/>
                </a:cubicBezTo>
                <a:cubicBezTo>
                  <a:pt x="148582" y="9951"/>
                  <a:pt x="9951" y="148581"/>
                  <a:pt x="9951" y="319593"/>
                </a:cubicBezTo>
                <a:cubicBezTo>
                  <a:pt x="9951" y="401107"/>
                  <a:pt x="41546" y="475201"/>
                  <a:pt x="93040" y="530518"/>
                </a:cubicBezTo>
                <a:lnTo>
                  <a:pt x="93040" y="530518"/>
                </a:lnTo>
                <a:lnTo>
                  <a:pt x="93040" y="640703"/>
                </a:lnTo>
                <a:lnTo>
                  <a:pt x="134528" y="640703"/>
                </a:lnTo>
                <a:lnTo>
                  <a:pt x="134528" y="567734"/>
                </a:lnTo>
                <a:cubicBezTo>
                  <a:pt x="186135" y="606298"/>
                  <a:pt x="250221" y="629234"/>
                  <a:pt x="319706" y="629234"/>
                </a:cubicBezTo>
                <a:cubicBezTo>
                  <a:pt x="388403" y="629234"/>
                  <a:pt x="451928" y="606860"/>
                  <a:pt x="503309" y="568858"/>
                </a:cubicBezTo>
                <a:lnTo>
                  <a:pt x="503309" y="640703"/>
                </a:lnTo>
                <a:lnTo>
                  <a:pt x="544798" y="640703"/>
                </a:lnTo>
                <a:lnTo>
                  <a:pt x="544798" y="532092"/>
                </a:lnTo>
                <a:cubicBezTo>
                  <a:pt x="597191" y="476662"/>
                  <a:pt x="629348" y="401894"/>
                  <a:pt x="629348" y="319593"/>
                </a:cubicBezTo>
                <a:cubicBezTo>
                  <a:pt x="629348" y="250334"/>
                  <a:pt x="606636" y="186471"/>
                  <a:pt x="568184" y="134865"/>
                </a:cubicBezTo>
                <a:cubicBezTo>
                  <a:pt x="559414" y="143522"/>
                  <a:pt x="549857" y="153079"/>
                  <a:pt x="539625" y="163310"/>
                </a:cubicBez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5" name="Freeform: Shape 494">
            <a:extLst>
              <a:ext uri="{FF2B5EF4-FFF2-40B4-BE49-F238E27FC236}">
                <a16:creationId xmlns:a16="http://schemas.microsoft.com/office/drawing/2014/main" id="{390DC929-7992-41FC-ADD9-1CAE889DA41D}"/>
              </a:ext>
            </a:extLst>
          </p:cNvPr>
          <p:cNvSpPr/>
          <p:nvPr/>
        </p:nvSpPr>
        <p:spPr>
          <a:xfrm>
            <a:off x="8561308" y="3892332"/>
            <a:ext cx="230458" cy="197230"/>
          </a:xfrm>
          <a:custGeom>
            <a:avLst/>
            <a:gdLst>
              <a:gd name="connsiteX0" fmla="*/ 420221 w 460977"/>
              <a:gd name="connsiteY0" fmla="*/ 110579 h 460977"/>
              <a:gd name="connsiteX1" fmla="*/ 391213 w 460977"/>
              <a:gd name="connsiteY1" fmla="*/ 139587 h 460977"/>
              <a:gd name="connsiteX2" fmla="*/ 417297 w 460977"/>
              <a:gd name="connsiteY2" fmla="*/ 233469 h 460977"/>
              <a:gd name="connsiteX3" fmla="*/ 233581 w 460977"/>
              <a:gd name="connsiteY3" fmla="*/ 417186 h 460977"/>
              <a:gd name="connsiteX4" fmla="*/ 49866 w 460977"/>
              <a:gd name="connsiteY4" fmla="*/ 233469 h 460977"/>
              <a:gd name="connsiteX5" fmla="*/ 233581 w 460977"/>
              <a:gd name="connsiteY5" fmla="*/ 49752 h 460977"/>
              <a:gd name="connsiteX6" fmla="*/ 327576 w 460977"/>
              <a:gd name="connsiteY6" fmla="*/ 75837 h 460977"/>
              <a:gd name="connsiteX7" fmla="*/ 356583 w 460977"/>
              <a:gd name="connsiteY7" fmla="*/ 46830 h 460977"/>
              <a:gd name="connsiteX8" fmla="*/ 233581 w 460977"/>
              <a:gd name="connsiteY8" fmla="*/ 9951 h 460977"/>
              <a:gd name="connsiteX9" fmla="*/ 9951 w 460977"/>
              <a:gd name="connsiteY9" fmla="*/ 233581 h 460977"/>
              <a:gd name="connsiteX10" fmla="*/ 233581 w 460977"/>
              <a:gd name="connsiteY10" fmla="*/ 457212 h 460977"/>
              <a:gd name="connsiteX11" fmla="*/ 457212 w 460977"/>
              <a:gd name="connsiteY11" fmla="*/ 233581 h 460977"/>
              <a:gd name="connsiteX12" fmla="*/ 420221 w 460977"/>
              <a:gd name="connsiteY12" fmla="*/ 110579 h 460977"/>
              <a:gd name="connsiteX13" fmla="*/ 233469 w 460977"/>
              <a:gd name="connsiteY13" fmla="*/ 142286 h 460977"/>
              <a:gd name="connsiteX14" fmla="*/ 257755 w 460977"/>
              <a:gd name="connsiteY14" fmla="*/ 145658 h 460977"/>
              <a:gd name="connsiteX15" fmla="*/ 288562 w 460977"/>
              <a:gd name="connsiteY15" fmla="*/ 114852 h 460977"/>
              <a:gd name="connsiteX16" fmla="*/ 233581 w 460977"/>
              <a:gd name="connsiteY16" fmla="*/ 102596 h 460977"/>
              <a:gd name="connsiteX17" fmla="*/ 102596 w 460977"/>
              <a:gd name="connsiteY17" fmla="*/ 233581 h 460977"/>
              <a:gd name="connsiteX18" fmla="*/ 233581 w 460977"/>
              <a:gd name="connsiteY18" fmla="*/ 364566 h 460977"/>
              <a:gd name="connsiteX19" fmla="*/ 364567 w 460977"/>
              <a:gd name="connsiteY19" fmla="*/ 233581 h 460977"/>
              <a:gd name="connsiteX20" fmla="*/ 352312 w 460977"/>
              <a:gd name="connsiteY20" fmla="*/ 178601 h 460977"/>
              <a:gd name="connsiteX21" fmla="*/ 321504 w 460977"/>
              <a:gd name="connsiteY21" fmla="*/ 209408 h 460977"/>
              <a:gd name="connsiteX22" fmla="*/ 324877 w 460977"/>
              <a:gd name="connsiteY22" fmla="*/ 233694 h 460977"/>
              <a:gd name="connsiteX23" fmla="*/ 233581 w 460977"/>
              <a:gd name="connsiteY23" fmla="*/ 324990 h 460977"/>
              <a:gd name="connsiteX24" fmla="*/ 142286 w 460977"/>
              <a:gd name="connsiteY24" fmla="*/ 233694 h 460977"/>
              <a:gd name="connsiteX25" fmla="*/ 233469 w 460977"/>
              <a:gd name="connsiteY25" fmla="*/ 142286 h 46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0977" h="460977">
                <a:moveTo>
                  <a:pt x="420221" y="110579"/>
                </a:moveTo>
                <a:cubicBezTo>
                  <a:pt x="410664" y="120136"/>
                  <a:pt x="400883" y="129917"/>
                  <a:pt x="391213" y="139587"/>
                </a:cubicBezTo>
                <a:cubicBezTo>
                  <a:pt x="407628" y="167133"/>
                  <a:pt x="417297" y="199177"/>
                  <a:pt x="417297" y="233469"/>
                </a:cubicBezTo>
                <a:cubicBezTo>
                  <a:pt x="417297" y="334884"/>
                  <a:pt x="334997" y="417186"/>
                  <a:pt x="233581" y="417186"/>
                </a:cubicBezTo>
                <a:cubicBezTo>
                  <a:pt x="132166" y="417186"/>
                  <a:pt x="49866" y="334884"/>
                  <a:pt x="49866" y="233469"/>
                </a:cubicBezTo>
                <a:cubicBezTo>
                  <a:pt x="49866" y="132054"/>
                  <a:pt x="132166" y="49752"/>
                  <a:pt x="233581" y="49752"/>
                </a:cubicBezTo>
                <a:cubicBezTo>
                  <a:pt x="267987" y="49752"/>
                  <a:pt x="300030" y="59310"/>
                  <a:pt x="327576" y="75837"/>
                </a:cubicBezTo>
                <a:cubicBezTo>
                  <a:pt x="337357" y="66055"/>
                  <a:pt x="347026" y="56386"/>
                  <a:pt x="356583" y="46830"/>
                </a:cubicBezTo>
                <a:cubicBezTo>
                  <a:pt x="321280" y="23556"/>
                  <a:pt x="279005" y="9951"/>
                  <a:pt x="233581" y="9951"/>
                </a:cubicBezTo>
                <a:cubicBezTo>
                  <a:pt x="110130" y="9951"/>
                  <a:pt x="9951" y="110017"/>
                  <a:pt x="9951" y="233581"/>
                </a:cubicBezTo>
                <a:cubicBezTo>
                  <a:pt x="9951" y="357033"/>
                  <a:pt x="110130" y="457212"/>
                  <a:pt x="233581" y="457212"/>
                </a:cubicBezTo>
                <a:cubicBezTo>
                  <a:pt x="357033" y="457212"/>
                  <a:pt x="457212" y="357033"/>
                  <a:pt x="457212" y="233581"/>
                </a:cubicBezTo>
                <a:cubicBezTo>
                  <a:pt x="457099" y="188158"/>
                  <a:pt x="443495" y="145883"/>
                  <a:pt x="420221" y="110579"/>
                </a:cubicBezTo>
                <a:close/>
                <a:moveTo>
                  <a:pt x="233469" y="142286"/>
                </a:moveTo>
                <a:cubicBezTo>
                  <a:pt x="241901" y="142286"/>
                  <a:pt x="249996" y="143522"/>
                  <a:pt x="257755" y="145658"/>
                </a:cubicBezTo>
                <a:cubicBezTo>
                  <a:pt x="267312" y="136102"/>
                  <a:pt x="277656" y="125757"/>
                  <a:pt x="288562" y="114852"/>
                </a:cubicBezTo>
                <a:cubicBezTo>
                  <a:pt x="271809" y="107094"/>
                  <a:pt x="253257" y="102596"/>
                  <a:pt x="233581" y="102596"/>
                </a:cubicBezTo>
                <a:cubicBezTo>
                  <a:pt x="161286" y="102596"/>
                  <a:pt x="102596" y="161287"/>
                  <a:pt x="102596" y="233581"/>
                </a:cubicBezTo>
                <a:cubicBezTo>
                  <a:pt x="102596" y="305876"/>
                  <a:pt x="161286" y="364566"/>
                  <a:pt x="233581" y="364566"/>
                </a:cubicBezTo>
                <a:cubicBezTo>
                  <a:pt x="305877" y="364566"/>
                  <a:pt x="364567" y="305876"/>
                  <a:pt x="364567" y="233581"/>
                </a:cubicBezTo>
                <a:cubicBezTo>
                  <a:pt x="364567" y="213906"/>
                  <a:pt x="360069" y="195354"/>
                  <a:pt x="352312" y="178601"/>
                </a:cubicBezTo>
                <a:cubicBezTo>
                  <a:pt x="341405" y="189508"/>
                  <a:pt x="331062" y="199851"/>
                  <a:pt x="321504" y="209408"/>
                </a:cubicBezTo>
                <a:cubicBezTo>
                  <a:pt x="323641" y="217166"/>
                  <a:pt x="324877" y="225262"/>
                  <a:pt x="324877" y="233694"/>
                </a:cubicBezTo>
                <a:cubicBezTo>
                  <a:pt x="324877" y="284177"/>
                  <a:pt x="283951" y="324990"/>
                  <a:pt x="233581" y="324990"/>
                </a:cubicBezTo>
                <a:cubicBezTo>
                  <a:pt x="183099" y="324990"/>
                  <a:pt x="142286" y="284064"/>
                  <a:pt x="142286" y="233694"/>
                </a:cubicBezTo>
                <a:cubicBezTo>
                  <a:pt x="142173" y="183099"/>
                  <a:pt x="182986" y="142286"/>
                  <a:pt x="233469" y="14228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6" name="Freeform: Shape 495">
            <a:extLst>
              <a:ext uri="{FF2B5EF4-FFF2-40B4-BE49-F238E27FC236}">
                <a16:creationId xmlns:a16="http://schemas.microsoft.com/office/drawing/2014/main" id="{B97CE93B-8C6F-4DDC-988B-4FC1F123B3EB}"/>
              </a:ext>
            </a:extLst>
          </p:cNvPr>
          <p:cNvSpPr/>
          <p:nvPr/>
        </p:nvSpPr>
        <p:spPr>
          <a:xfrm>
            <a:off x="8518195" y="4184983"/>
            <a:ext cx="365361" cy="317493"/>
          </a:xfrm>
          <a:custGeom>
            <a:avLst/>
            <a:gdLst>
              <a:gd name="connsiteX0" fmla="*/ 568184 w 730817"/>
              <a:gd name="connsiteY0" fmla="*/ 515789 h 742061"/>
              <a:gd name="connsiteX1" fmla="*/ 629348 w 730817"/>
              <a:gd name="connsiteY1" fmla="*/ 331061 h 742061"/>
              <a:gd name="connsiteX2" fmla="*/ 544798 w 730817"/>
              <a:gd name="connsiteY2" fmla="*/ 118562 h 742061"/>
              <a:gd name="connsiteX3" fmla="*/ 544798 w 730817"/>
              <a:gd name="connsiteY3" fmla="*/ 9951 h 742061"/>
              <a:gd name="connsiteX4" fmla="*/ 503309 w 730817"/>
              <a:gd name="connsiteY4" fmla="*/ 9951 h 742061"/>
              <a:gd name="connsiteX5" fmla="*/ 503309 w 730817"/>
              <a:gd name="connsiteY5" fmla="*/ 81796 h 742061"/>
              <a:gd name="connsiteX6" fmla="*/ 319706 w 730817"/>
              <a:gd name="connsiteY6" fmla="*/ 21419 h 742061"/>
              <a:gd name="connsiteX7" fmla="*/ 134528 w 730817"/>
              <a:gd name="connsiteY7" fmla="*/ 82920 h 742061"/>
              <a:gd name="connsiteX8" fmla="*/ 134528 w 730817"/>
              <a:gd name="connsiteY8" fmla="*/ 9951 h 742061"/>
              <a:gd name="connsiteX9" fmla="*/ 93040 w 730817"/>
              <a:gd name="connsiteY9" fmla="*/ 9951 h 742061"/>
              <a:gd name="connsiteX10" fmla="*/ 93040 w 730817"/>
              <a:gd name="connsiteY10" fmla="*/ 120136 h 742061"/>
              <a:gd name="connsiteX11" fmla="*/ 93040 w 730817"/>
              <a:gd name="connsiteY11" fmla="*/ 120136 h 742061"/>
              <a:gd name="connsiteX12" fmla="*/ 9951 w 730817"/>
              <a:gd name="connsiteY12" fmla="*/ 331061 h 742061"/>
              <a:gd name="connsiteX13" fmla="*/ 319593 w 730817"/>
              <a:gd name="connsiteY13" fmla="*/ 640703 h 742061"/>
              <a:gd name="connsiteX14" fmla="*/ 504322 w 730817"/>
              <a:gd name="connsiteY14" fmla="*/ 579539 h 742061"/>
              <a:gd name="connsiteX15" fmla="*/ 475989 w 730817"/>
              <a:gd name="connsiteY15" fmla="*/ 551205 h 742061"/>
              <a:gd name="connsiteX16" fmla="*/ 319481 w 730817"/>
              <a:gd name="connsiteY16" fmla="*/ 601126 h 742061"/>
              <a:gd name="connsiteX17" fmla="*/ 49303 w 730817"/>
              <a:gd name="connsiteY17" fmla="*/ 330949 h 742061"/>
              <a:gd name="connsiteX18" fmla="*/ 319481 w 730817"/>
              <a:gd name="connsiteY18" fmla="*/ 60771 h 742061"/>
              <a:gd name="connsiteX19" fmla="*/ 589659 w 730817"/>
              <a:gd name="connsiteY19" fmla="*/ 330949 h 742061"/>
              <a:gd name="connsiteX20" fmla="*/ 539627 w 730817"/>
              <a:gd name="connsiteY20" fmla="*/ 487343 h 742061"/>
              <a:gd name="connsiteX21" fmla="*/ 568184 w 730817"/>
              <a:gd name="connsiteY21" fmla="*/ 515789 h 742061"/>
              <a:gd name="connsiteX22" fmla="*/ 228410 w 730817"/>
              <a:gd name="connsiteY22" fmla="*/ 331061 h 742061"/>
              <a:gd name="connsiteX23" fmla="*/ 319706 w 730817"/>
              <a:gd name="connsiteY23" fmla="*/ 239765 h 742061"/>
              <a:gd name="connsiteX24" fmla="*/ 411002 w 730817"/>
              <a:gd name="connsiteY24" fmla="*/ 331061 h 742061"/>
              <a:gd name="connsiteX25" fmla="*/ 407630 w 730817"/>
              <a:gd name="connsiteY25" fmla="*/ 355346 h 742061"/>
              <a:gd name="connsiteX26" fmla="*/ 438436 w 730817"/>
              <a:gd name="connsiteY26" fmla="*/ 386153 h 742061"/>
              <a:gd name="connsiteX27" fmla="*/ 450691 w 730817"/>
              <a:gd name="connsiteY27" fmla="*/ 331174 h 742061"/>
              <a:gd name="connsiteX28" fmla="*/ 319706 w 730817"/>
              <a:gd name="connsiteY28" fmla="*/ 200188 h 742061"/>
              <a:gd name="connsiteX29" fmla="*/ 188721 w 730817"/>
              <a:gd name="connsiteY29" fmla="*/ 331174 h 742061"/>
              <a:gd name="connsiteX30" fmla="*/ 319706 w 730817"/>
              <a:gd name="connsiteY30" fmla="*/ 462158 h 742061"/>
              <a:gd name="connsiteX31" fmla="*/ 374686 w 730817"/>
              <a:gd name="connsiteY31" fmla="*/ 449903 h 742061"/>
              <a:gd name="connsiteX32" fmla="*/ 343879 w 730817"/>
              <a:gd name="connsiteY32" fmla="*/ 419096 h 742061"/>
              <a:gd name="connsiteX33" fmla="*/ 319593 w 730817"/>
              <a:gd name="connsiteY33" fmla="*/ 422470 h 742061"/>
              <a:gd name="connsiteX34" fmla="*/ 228410 w 730817"/>
              <a:gd name="connsiteY34" fmla="*/ 331061 h 742061"/>
              <a:gd name="connsiteX35" fmla="*/ 413700 w 730817"/>
              <a:gd name="connsiteY35" fmla="*/ 488692 h 742061"/>
              <a:gd name="connsiteX36" fmla="*/ 319706 w 730817"/>
              <a:gd name="connsiteY36" fmla="*/ 514777 h 742061"/>
              <a:gd name="connsiteX37" fmla="*/ 135990 w 730817"/>
              <a:gd name="connsiteY37" fmla="*/ 331061 h 742061"/>
              <a:gd name="connsiteX38" fmla="*/ 319706 w 730817"/>
              <a:gd name="connsiteY38" fmla="*/ 147344 h 742061"/>
              <a:gd name="connsiteX39" fmla="*/ 503422 w 730817"/>
              <a:gd name="connsiteY39" fmla="*/ 331061 h 742061"/>
              <a:gd name="connsiteX40" fmla="*/ 477338 w 730817"/>
              <a:gd name="connsiteY40" fmla="*/ 425055 h 742061"/>
              <a:gd name="connsiteX41" fmla="*/ 506345 w 730817"/>
              <a:gd name="connsiteY41" fmla="*/ 454063 h 742061"/>
              <a:gd name="connsiteX42" fmla="*/ 543224 w 730817"/>
              <a:gd name="connsiteY42" fmla="*/ 331061 h 742061"/>
              <a:gd name="connsiteX43" fmla="*/ 319593 w 730817"/>
              <a:gd name="connsiteY43" fmla="*/ 107431 h 742061"/>
              <a:gd name="connsiteX44" fmla="*/ 95963 w 730817"/>
              <a:gd name="connsiteY44" fmla="*/ 331061 h 742061"/>
              <a:gd name="connsiteX45" fmla="*/ 319593 w 730817"/>
              <a:gd name="connsiteY45" fmla="*/ 554691 h 742061"/>
              <a:gd name="connsiteX46" fmla="*/ 442596 w 730817"/>
              <a:gd name="connsiteY46" fmla="*/ 517813 h 742061"/>
              <a:gd name="connsiteX47" fmla="*/ 413700 w 730817"/>
              <a:gd name="connsiteY47" fmla="*/ 488692 h 742061"/>
              <a:gd name="connsiteX48" fmla="*/ 725142 w 730817"/>
              <a:gd name="connsiteY48" fmla="*/ 651046 h 742061"/>
              <a:gd name="connsiteX49" fmla="*/ 631596 w 730817"/>
              <a:gd name="connsiteY49" fmla="*/ 557502 h 742061"/>
              <a:gd name="connsiteX50" fmla="*/ 567622 w 730817"/>
              <a:gd name="connsiteY50" fmla="*/ 557502 h 742061"/>
              <a:gd name="connsiteX51" fmla="*/ 335559 w 730817"/>
              <a:gd name="connsiteY51" fmla="*/ 325439 h 742061"/>
              <a:gd name="connsiteX52" fmla="*/ 314084 w 730817"/>
              <a:gd name="connsiteY52" fmla="*/ 325439 h 742061"/>
              <a:gd name="connsiteX53" fmla="*/ 314084 w 730817"/>
              <a:gd name="connsiteY53" fmla="*/ 346914 h 742061"/>
              <a:gd name="connsiteX54" fmla="*/ 546147 w 730817"/>
              <a:gd name="connsiteY54" fmla="*/ 578977 h 742061"/>
              <a:gd name="connsiteX55" fmla="*/ 546147 w 730817"/>
              <a:gd name="connsiteY55" fmla="*/ 642952 h 742061"/>
              <a:gd name="connsiteX56" fmla="*/ 639691 w 730817"/>
              <a:gd name="connsiteY56" fmla="*/ 736496 h 742061"/>
              <a:gd name="connsiteX57" fmla="*/ 639691 w 730817"/>
              <a:gd name="connsiteY57" fmla="*/ 651159 h 742061"/>
              <a:gd name="connsiteX58" fmla="*/ 725142 w 730817"/>
              <a:gd name="connsiteY58" fmla="*/ 651159 h 74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30817" h="742061">
                <a:moveTo>
                  <a:pt x="568184" y="515789"/>
                </a:moveTo>
                <a:cubicBezTo>
                  <a:pt x="606636" y="464182"/>
                  <a:pt x="629348" y="400320"/>
                  <a:pt x="629348" y="331061"/>
                </a:cubicBezTo>
                <a:cubicBezTo>
                  <a:pt x="629348" y="248760"/>
                  <a:pt x="597192" y="173991"/>
                  <a:pt x="544798" y="118562"/>
                </a:cubicBezTo>
                <a:lnTo>
                  <a:pt x="544798" y="9951"/>
                </a:lnTo>
                <a:lnTo>
                  <a:pt x="503309" y="9951"/>
                </a:lnTo>
                <a:lnTo>
                  <a:pt x="503309" y="81796"/>
                </a:lnTo>
                <a:cubicBezTo>
                  <a:pt x="451928" y="43906"/>
                  <a:pt x="388403" y="21419"/>
                  <a:pt x="319706" y="21419"/>
                </a:cubicBezTo>
                <a:cubicBezTo>
                  <a:pt x="250223" y="21419"/>
                  <a:pt x="186135" y="44243"/>
                  <a:pt x="134528" y="82920"/>
                </a:cubicBezTo>
                <a:lnTo>
                  <a:pt x="134528" y="9951"/>
                </a:lnTo>
                <a:lnTo>
                  <a:pt x="93040" y="9951"/>
                </a:lnTo>
                <a:lnTo>
                  <a:pt x="93040" y="120136"/>
                </a:lnTo>
                <a:lnTo>
                  <a:pt x="93040" y="120136"/>
                </a:lnTo>
                <a:cubicBezTo>
                  <a:pt x="41546" y="175453"/>
                  <a:pt x="9951" y="249547"/>
                  <a:pt x="9951" y="331061"/>
                </a:cubicBezTo>
                <a:cubicBezTo>
                  <a:pt x="9951" y="502072"/>
                  <a:pt x="148582" y="640703"/>
                  <a:pt x="319593" y="640703"/>
                </a:cubicBezTo>
                <a:cubicBezTo>
                  <a:pt x="388853" y="640703"/>
                  <a:pt x="452827" y="617991"/>
                  <a:pt x="504322" y="579539"/>
                </a:cubicBezTo>
                <a:cubicBezTo>
                  <a:pt x="495777" y="570994"/>
                  <a:pt x="486221" y="561437"/>
                  <a:pt x="475989" y="551205"/>
                </a:cubicBezTo>
                <a:cubicBezTo>
                  <a:pt x="431802" y="582575"/>
                  <a:pt x="377835" y="601126"/>
                  <a:pt x="319481" y="601126"/>
                </a:cubicBezTo>
                <a:cubicBezTo>
                  <a:pt x="170281" y="601126"/>
                  <a:pt x="49303" y="480148"/>
                  <a:pt x="49303" y="330949"/>
                </a:cubicBezTo>
                <a:cubicBezTo>
                  <a:pt x="49303" y="181749"/>
                  <a:pt x="170281" y="60771"/>
                  <a:pt x="319481" y="60771"/>
                </a:cubicBezTo>
                <a:cubicBezTo>
                  <a:pt x="468680" y="60771"/>
                  <a:pt x="589659" y="181749"/>
                  <a:pt x="589659" y="330949"/>
                </a:cubicBezTo>
                <a:cubicBezTo>
                  <a:pt x="589659" y="389302"/>
                  <a:pt x="571107" y="443270"/>
                  <a:pt x="539627" y="487343"/>
                </a:cubicBezTo>
                <a:cubicBezTo>
                  <a:pt x="550082" y="497688"/>
                  <a:pt x="559639" y="507244"/>
                  <a:pt x="568184" y="515789"/>
                </a:cubicBezTo>
                <a:close/>
                <a:moveTo>
                  <a:pt x="228410" y="331061"/>
                </a:moveTo>
                <a:cubicBezTo>
                  <a:pt x="228410" y="280579"/>
                  <a:pt x="269336" y="239765"/>
                  <a:pt x="319706" y="239765"/>
                </a:cubicBezTo>
                <a:cubicBezTo>
                  <a:pt x="370188" y="239765"/>
                  <a:pt x="411002" y="280690"/>
                  <a:pt x="411002" y="331061"/>
                </a:cubicBezTo>
                <a:cubicBezTo>
                  <a:pt x="411002" y="339494"/>
                  <a:pt x="409765" y="347589"/>
                  <a:pt x="407630" y="355346"/>
                </a:cubicBezTo>
                <a:cubicBezTo>
                  <a:pt x="417074" y="364791"/>
                  <a:pt x="427529" y="375247"/>
                  <a:pt x="438436" y="386153"/>
                </a:cubicBezTo>
                <a:cubicBezTo>
                  <a:pt x="446194" y="369401"/>
                  <a:pt x="450691" y="350850"/>
                  <a:pt x="450691" y="331174"/>
                </a:cubicBezTo>
                <a:cubicBezTo>
                  <a:pt x="450691" y="258878"/>
                  <a:pt x="392001" y="200188"/>
                  <a:pt x="319706" y="200188"/>
                </a:cubicBezTo>
                <a:cubicBezTo>
                  <a:pt x="247412" y="200188"/>
                  <a:pt x="188721" y="258878"/>
                  <a:pt x="188721" y="331174"/>
                </a:cubicBezTo>
                <a:cubicBezTo>
                  <a:pt x="188721" y="403468"/>
                  <a:pt x="247412" y="462158"/>
                  <a:pt x="319706" y="462158"/>
                </a:cubicBezTo>
                <a:cubicBezTo>
                  <a:pt x="339382" y="462158"/>
                  <a:pt x="357934" y="457661"/>
                  <a:pt x="374686" y="449903"/>
                </a:cubicBezTo>
                <a:cubicBezTo>
                  <a:pt x="363780" y="438997"/>
                  <a:pt x="353436" y="428653"/>
                  <a:pt x="343879" y="419096"/>
                </a:cubicBezTo>
                <a:cubicBezTo>
                  <a:pt x="336121" y="421232"/>
                  <a:pt x="328026" y="422470"/>
                  <a:pt x="319593" y="422470"/>
                </a:cubicBezTo>
                <a:cubicBezTo>
                  <a:pt x="269223" y="422357"/>
                  <a:pt x="228410" y="381431"/>
                  <a:pt x="228410" y="331061"/>
                </a:cubicBezTo>
                <a:close/>
                <a:moveTo>
                  <a:pt x="413700" y="488692"/>
                </a:moveTo>
                <a:cubicBezTo>
                  <a:pt x="386155" y="505108"/>
                  <a:pt x="354111" y="514777"/>
                  <a:pt x="319706" y="514777"/>
                </a:cubicBezTo>
                <a:cubicBezTo>
                  <a:pt x="218291" y="514777"/>
                  <a:pt x="135990" y="432476"/>
                  <a:pt x="135990" y="331061"/>
                </a:cubicBezTo>
                <a:cubicBezTo>
                  <a:pt x="135990" y="229646"/>
                  <a:pt x="218291" y="147344"/>
                  <a:pt x="319706" y="147344"/>
                </a:cubicBezTo>
                <a:cubicBezTo>
                  <a:pt x="421121" y="147344"/>
                  <a:pt x="503422" y="229646"/>
                  <a:pt x="503422" y="331061"/>
                </a:cubicBezTo>
                <a:cubicBezTo>
                  <a:pt x="503422" y="365466"/>
                  <a:pt x="493753" y="397509"/>
                  <a:pt x="477338" y="425055"/>
                </a:cubicBezTo>
                <a:cubicBezTo>
                  <a:pt x="487120" y="434724"/>
                  <a:pt x="496789" y="444506"/>
                  <a:pt x="506345" y="454063"/>
                </a:cubicBezTo>
                <a:cubicBezTo>
                  <a:pt x="529620" y="418759"/>
                  <a:pt x="543224" y="376484"/>
                  <a:pt x="543224" y="331061"/>
                </a:cubicBezTo>
                <a:cubicBezTo>
                  <a:pt x="543224" y="207609"/>
                  <a:pt x="443045" y="107431"/>
                  <a:pt x="319593" y="107431"/>
                </a:cubicBezTo>
                <a:cubicBezTo>
                  <a:pt x="196142" y="107431"/>
                  <a:pt x="95963" y="207609"/>
                  <a:pt x="95963" y="331061"/>
                </a:cubicBezTo>
                <a:cubicBezTo>
                  <a:pt x="95963" y="454625"/>
                  <a:pt x="196142" y="554691"/>
                  <a:pt x="319593" y="554691"/>
                </a:cubicBezTo>
                <a:cubicBezTo>
                  <a:pt x="365017" y="554691"/>
                  <a:pt x="407292" y="541087"/>
                  <a:pt x="442596" y="517813"/>
                </a:cubicBezTo>
                <a:lnTo>
                  <a:pt x="413700" y="488692"/>
                </a:lnTo>
                <a:close/>
                <a:moveTo>
                  <a:pt x="725142" y="651046"/>
                </a:moveTo>
                <a:lnTo>
                  <a:pt x="631596" y="557502"/>
                </a:lnTo>
                <a:lnTo>
                  <a:pt x="567622" y="557502"/>
                </a:lnTo>
                <a:lnTo>
                  <a:pt x="335559" y="325439"/>
                </a:lnTo>
                <a:cubicBezTo>
                  <a:pt x="329600" y="319480"/>
                  <a:pt x="320044" y="319480"/>
                  <a:pt x="314084" y="325439"/>
                </a:cubicBezTo>
                <a:cubicBezTo>
                  <a:pt x="308125" y="331398"/>
                  <a:pt x="308125" y="340955"/>
                  <a:pt x="314084" y="346914"/>
                </a:cubicBezTo>
                <a:lnTo>
                  <a:pt x="546147" y="578977"/>
                </a:lnTo>
                <a:lnTo>
                  <a:pt x="546147" y="642952"/>
                </a:lnTo>
                <a:lnTo>
                  <a:pt x="639691" y="736496"/>
                </a:lnTo>
                <a:lnTo>
                  <a:pt x="639691" y="651159"/>
                </a:lnTo>
                <a:lnTo>
                  <a:pt x="725142" y="651159"/>
                </a:lnTo>
                <a:close/>
              </a:path>
            </a:pathLst>
          </a:custGeom>
          <a:solidFill>
            <a:srgbClr val="E2E6E8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7" name="Freeform: Shape 496">
            <a:extLst>
              <a:ext uri="{FF2B5EF4-FFF2-40B4-BE49-F238E27FC236}">
                <a16:creationId xmlns:a16="http://schemas.microsoft.com/office/drawing/2014/main" id="{282C87E5-9494-4755-8585-A1A613D337AF}"/>
              </a:ext>
            </a:extLst>
          </p:cNvPr>
          <p:cNvSpPr/>
          <p:nvPr/>
        </p:nvSpPr>
        <p:spPr>
          <a:xfrm>
            <a:off x="8668008" y="3799065"/>
            <a:ext cx="213596" cy="182799"/>
          </a:xfrm>
          <a:custGeom>
            <a:avLst/>
            <a:gdLst>
              <a:gd name="connsiteX0" fmla="*/ 340028 w 427247"/>
              <a:gd name="connsiteY0" fmla="*/ 95288 h 427247"/>
              <a:gd name="connsiteX1" fmla="*/ 340028 w 427247"/>
              <a:gd name="connsiteY1" fmla="*/ 9951 h 427247"/>
              <a:gd name="connsiteX2" fmla="*/ 246483 w 427247"/>
              <a:gd name="connsiteY2" fmla="*/ 103495 h 427247"/>
              <a:gd name="connsiteX3" fmla="*/ 246483 w 427247"/>
              <a:gd name="connsiteY3" fmla="*/ 167470 h 427247"/>
              <a:gd name="connsiteX4" fmla="*/ 14421 w 427247"/>
              <a:gd name="connsiteY4" fmla="*/ 399533 h 427247"/>
              <a:gd name="connsiteX5" fmla="*/ 14421 w 427247"/>
              <a:gd name="connsiteY5" fmla="*/ 421008 h 427247"/>
              <a:gd name="connsiteX6" fmla="*/ 35896 w 427247"/>
              <a:gd name="connsiteY6" fmla="*/ 421008 h 427247"/>
              <a:gd name="connsiteX7" fmla="*/ 267959 w 427247"/>
              <a:gd name="connsiteY7" fmla="*/ 188945 h 427247"/>
              <a:gd name="connsiteX8" fmla="*/ 331933 w 427247"/>
              <a:gd name="connsiteY8" fmla="*/ 188945 h 427247"/>
              <a:gd name="connsiteX9" fmla="*/ 425478 w 427247"/>
              <a:gd name="connsiteY9" fmla="*/ 95400 h 427247"/>
              <a:gd name="connsiteX10" fmla="*/ 340028 w 427247"/>
              <a:gd name="connsiteY10" fmla="*/ 95400 h 42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7247" h="427247">
                <a:moveTo>
                  <a:pt x="340028" y="95288"/>
                </a:moveTo>
                <a:lnTo>
                  <a:pt x="340028" y="9951"/>
                </a:lnTo>
                <a:lnTo>
                  <a:pt x="246483" y="103495"/>
                </a:lnTo>
                <a:lnTo>
                  <a:pt x="246483" y="167470"/>
                </a:lnTo>
                <a:lnTo>
                  <a:pt x="14421" y="399533"/>
                </a:lnTo>
                <a:cubicBezTo>
                  <a:pt x="8461" y="405492"/>
                  <a:pt x="8461" y="415049"/>
                  <a:pt x="14421" y="421008"/>
                </a:cubicBezTo>
                <a:cubicBezTo>
                  <a:pt x="20380" y="426967"/>
                  <a:pt x="29936" y="426967"/>
                  <a:pt x="35896" y="421008"/>
                </a:cubicBezTo>
                <a:lnTo>
                  <a:pt x="267959" y="188945"/>
                </a:lnTo>
                <a:lnTo>
                  <a:pt x="331933" y="188945"/>
                </a:lnTo>
                <a:lnTo>
                  <a:pt x="425478" y="95400"/>
                </a:lnTo>
                <a:lnTo>
                  <a:pt x="340028" y="95400"/>
                </a:ln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8" name="Freeform: Shape 497">
            <a:extLst>
              <a:ext uri="{FF2B5EF4-FFF2-40B4-BE49-F238E27FC236}">
                <a16:creationId xmlns:a16="http://schemas.microsoft.com/office/drawing/2014/main" id="{6E01C664-0487-4032-BEB0-A41DB0E0B43B}"/>
              </a:ext>
            </a:extLst>
          </p:cNvPr>
          <p:cNvSpPr/>
          <p:nvPr/>
        </p:nvSpPr>
        <p:spPr>
          <a:xfrm>
            <a:off x="3414491" y="6107734"/>
            <a:ext cx="140524" cy="139504"/>
          </a:xfrm>
          <a:custGeom>
            <a:avLst/>
            <a:gdLst>
              <a:gd name="connsiteX0" fmla="*/ 142623 w 281083"/>
              <a:gd name="connsiteY0" fmla="*/ 157913 h 326057"/>
              <a:gd name="connsiteX1" fmla="*/ 216604 w 281083"/>
              <a:gd name="connsiteY1" fmla="*/ 83932 h 326057"/>
              <a:gd name="connsiteX2" fmla="*/ 142623 w 281083"/>
              <a:gd name="connsiteY2" fmla="*/ 9951 h 326057"/>
              <a:gd name="connsiteX3" fmla="*/ 68641 w 281083"/>
              <a:gd name="connsiteY3" fmla="*/ 83932 h 326057"/>
              <a:gd name="connsiteX4" fmla="*/ 142623 w 281083"/>
              <a:gd name="connsiteY4" fmla="*/ 157913 h 326057"/>
              <a:gd name="connsiteX5" fmla="*/ 205136 w 281083"/>
              <a:gd name="connsiteY5" fmla="*/ 179051 h 326057"/>
              <a:gd name="connsiteX6" fmla="*/ 142623 w 281083"/>
              <a:gd name="connsiteY6" fmla="*/ 179051 h 326057"/>
              <a:gd name="connsiteX7" fmla="*/ 80110 w 281083"/>
              <a:gd name="connsiteY7" fmla="*/ 179051 h 326057"/>
              <a:gd name="connsiteX8" fmla="*/ 9951 w 281083"/>
              <a:gd name="connsiteY8" fmla="*/ 258991 h 326057"/>
              <a:gd name="connsiteX9" fmla="*/ 9951 w 281083"/>
              <a:gd name="connsiteY9" fmla="*/ 323303 h 326057"/>
              <a:gd name="connsiteX10" fmla="*/ 275407 w 281083"/>
              <a:gd name="connsiteY10" fmla="*/ 323303 h 326057"/>
              <a:gd name="connsiteX11" fmla="*/ 275407 w 281083"/>
              <a:gd name="connsiteY11" fmla="*/ 258991 h 326057"/>
              <a:gd name="connsiteX12" fmla="*/ 205136 w 281083"/>
              <a:gd name="connsiteY12" fmla="*/ 179051 h 32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1083" h="326057">
                <a:moveTo>
                  <a:pt x="142623" y="157913"/>
                </a:moveTo>
                <a:cubicBezTo>
                  <a:pt x="183436" y="157913"/>
                  <a:pt x="216604" y="124745"/>
                  <a:pt x="216604" y="83932"/>
                </a:cubicBezTo>
                <a:cubicBezTo>
                  <a:pt x="216604" y="43118"/>
                  <a:pt x="183436" y="9951"/>
                  <a:pt x="142623" y="9951"/>
                </a:cubicBezTo>
                <a:cubicBezTo>
                  <a:pt x="101809" y="9951"/>
                  <a:pt x="68641" y="43118"/>
                  <a:pt x="68641" y="83932"/>
                </a:cubicBezTo>
                <a:cubicBezTo>
                  <a:pt x="68641" y="124745"/>
                  <a:pt x="101809" y="157913"/>
                  <a:pt x="142623" y="157913"/>
                </a:cubicBezTo>
                <a:close/>
                <a:moveTo>
                  <a:pt x="205136" y="179051"/>
                </a:moveTo>
                <a:cubicBezTo>
                  <a:pt x="172080" y="179051"/>
                  <a:pt x="142623" y="179051"/>
                  <a:pt x="142623" y="179051"/>
                </a:cubicBezTo>
                <a:cubicBezTo>
                  <a:pt x="142623" y="179051"/>
                  <a:pt x="113165" y="179051"/>
                  <a:pt x="80110" y="179051"/>
                </a:cubicBezTo>
                <a:cubicBezTo>
                  <a:pt x="28840" y="179051"/>
                  <a:pt x="9951" y="225710"/>
                  <a:pt x="9951" y="258991"/>
                </a:cubicBezTo>
                <a:cubicBezTo>
                  <a:pt x="9951" y="276868"/>
                  <a:pt x="9951" y="271471"/>
                  <a:pt x="9951" y="323303"/>
                </a:cubicBezTo>
                <a:lnTo>
                  <a:pt x="275407" y="323303"/>
                </a:lnTo>
                <a:cubicBezTo>
                  <a:pt x="275407" y="271471"/>
                  <a:pt x="275407" y="276868"/>
                  <a:pt x="275407" y="258991"/>
                </a:cubicBezTo>
                <a:cubicBezTo>
                  <a:pt x="275294" y="225710"/>
                  <a:pt x="256405" y="179051"/>
                  <a:pt x="205136" y="17905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499" name="Freeform: Shape 498">
            <a:extLst>
              <a:ext uri="{FF2B5EF4-FFF2-40B4-BE49-F238E27FC236}">
                <a16:creationId xmlns:a16="http://schemas.microsoft.com/office/drawing/2014/main" id="{4D95193B-A44C-456C-B78E-02ABDD7E5C32}"/>
              </a:ext>
            </a:extLst>
          </p:cNvPr>
          <p:cNvSpPr/>
          <p:nvPr/>
        </p:nvSpPr>
        <p:spPr>
          <a:xfrm>
            <a:off x="3285603" y="6289517"/>
            <a:ext cx="399087" cy="197230"/>
          </a:xfrm>
          <a:custGeom>
            <a:avLst/>
            <a:gdLst>
              <a:gd name="connsiteX0" fmla="*/ 205248 w 798277"/>
              <a:gd name="connsiteY0" fmla="*/ 314646 h 460977"/>
              <a:gd name="connsiteX1" fmla="*/ 142735 w 798277"/>
              <a:gd name="connsiteY1" fmla="*/ 314646 h 460977"/>
              <a:gd name="connsiteX2" fmla="*/ 80222 w 798277"/>
              <a:gd name="connsiteY2" fmla="*/ 314646 h 460977"/>
              <a:gd name="connsiteX3" fmla="*/ 9951 w 798277"/>
              <a:gd name="connsiteY3" fmla="*/ 394586 h 460977"/>
              <a:gd name="connsiteX4" fmla="*/ 9951 w 798277"/>
              <a:gd name="connsiteY4" fmla="*/ 458898 h 460977"/>
              <a:gd name="connsiteX5" fmla="*/ 275407 w 798277"/>
              <a:gd name="connsiteY5" fmla="*/ 458898 h 460977"/>
              <a:gd name="connsiteX6" fmla="*/ 275407 w 798277"/>
              <a:gd name="connsiteY6" fmla="*/ 394586 h 460977"/>
              <a:gd name="connsiteX7" fmla="*/ 205248 w 798277"/>
              <a:gd name="connsiteY7" fmla="*/ 314646 h 460977"/>
              <a:gd name="connsiteX8" fmla="*/ 142622 w 798277"/>
              <a:gd name="connsiteY8" fmla="*/ 293508 h 460977"/>
              <a:gd name="connsiteX9" fmla="*/ 216604 w 798277"/>
              <a:gd name="connsiteY9" fmla="*/ 219527 h 460977"/>
              <a:gd name="connsiteX10" fmla="*/ 142622 w 798277"/>
              <a:gd name="connsiteY10" fmla="*/ 145546 h 460977"/>
              <a:gd name="connsiteX11" fmla="*/ 68641 w 798277"/>
              <a:gd name="connsiteY11" fmla="*/ 219527 h 460977"/>
              <a:gd name="connsiteX12" fmla="*/ 142622 w 798277"/>
              <a:gd name="connsiteY12" fmla="*/ 293508 h 460977"/>
              <a:gd name="connsiteX13" fmla="*/ 720643 w 798277"/>
              <a:gd name="connsiteY13" fmla="*/ 314646 h 460977"/>
              <a:gd name="connsiteX14" fmla="*/ 658130 w 798277"/>
              <a:gd name="connsiteY14" fmla="*/ 314646 h 460977"/>
              <a:gd name="connsiteX15" fmla="*/ 595617 w 798277"/>
              <a:gd name="connsiteY15" fmla="*/ 314646 h 460977"/>
              <a:gd name="connsiteX16" fmla="*/ 525459 w 798277"/>
              <a:gd name="connsiteY16" fmla="*/ 394586 h 460977"/>
              <a:gd name="connsiteX17" fmla="*/ 525459 w 798277"/>
              <a:gd name="connsiteY17" fmla="*/ 458898 h 460977"/>
              <a:gd name="connsiteX18" fmla="*/ 790914 w 798277"/>
              <a:gd name="connsiteY18" fmla="*/ 458898 h 460977"/>
              <a:gd name="connsiteX19" fmla="*/ 790914 w 798277"/>
              <a:gd name="connsiteY19" fmla="*/ 394586 h 460977"/>
              <a:gd name="connsiteX20" fmla="*/ 720643 w 798277"/>
              <a:gd name="connsiteY20" fmla="*/ 314646 h 460977"/>
              <a:gd name="connsiteX21" fmla="*/ 658130 w 798277"/>
              <a:gd name="connsiteY21" fmla="*/ 293508 h 460977"/>
              <a:gd name="connsiteX22" fmla="*/ 732112 w 798277"/>
              <a:gd name="connsiteY22" fmla="*/ 219527 h 460977"/>
              <a:gd name="connsiteX23" fmla="*/ 658130 w 798277"/>
              <a:gd name="connsiteY23" fmla="*/ 145546 h 460977"/>
              <a:gd name="connsiteX24" fmla="*/ 584149 w 798277"/>
              <a:gd name="connsiteY24" fmla="*/ 219527 h 460977"/>
              <a:gd name="connsiteX25" fmla="*/ 658130 w 798277"/>
              <a:gd name="connsiteY25" fmla="*/ 293508 h 460977"/>
              <a:gd name="connsiteX26" fmla="*/ 424156 w 798277"/>
              <a:gd name="connsiteY26" fmla="*/ 133066 h 460977"/>
              <a:gd name="connsiteX27" fmla="*/ 424156 w 798277"/>
              <a:gd name="connsiteY27" fmla="*/ 9951 h 460977"/>
              <a:gd name="connsiteX28" fmla="*/ 376709 w 798277"/>
              <a:gd name="connsiteY28" fmla="*/ 9951 h 460977"/>
              <a:gd name="connsiteX29" fmla="*/ 376709 w 798277"/>
              <a:gd name="connsiteY29" fmla="*/ 133066 h 460977"/>
              <a:gd name="connsiteX30" fmla="*/ 250671 w 798277"/>
              <a:gd name="connsiteY30" fmla="*/ 259103 h 460977"/>
              <a:gd name="connsiteX31" fmla="*/ 284289 w 798277"/>
              <a:gd name="connsiteY31" fmla="*/ 292609 h 460977"/>
              <a:gd name="connsiteX32" fmla="*/ 400433 w 798277"/>
              <a:gd name="connsiteY32" fmla="*/ 176465 h 460977"/>
              <a:gd name="connsiteX33" fmla="*/ 516576 w 798277"/>
              <a:gd name="connsiteY33" fmla="*/ 292609 h 460977"/>
              <a:gd name="connsiteX34" fmla="*/ 550194 w 798277"/>
              <a:gd name="connsiteY34" fmla="*/ 259103 h 460977"/>
              <a:gd name="connsiteX35" fmla="*/ 424156 w 798277"/>
              <a:gd name="connsiteY35" fmla="*/ 133066 h 46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8277" h="460977">
                <a:moveTo>
                  <a:pt x="205248" y="314646"/>
                </a:moveTo>
                <a:cubicBezTo>
                  <a:pt x="172193" y="314646"/>
                  <a:pt x="142735" y="314646"/>
                  <a:pt x="142735" y="314646"/>
                </a:cubicBezTo>
                <a:cubicBezTo>
                  <a:pt x="142735" y="314646"/>
                  <a:pt x="113277" y="314646"/>
                  <a:pt x="80222" y="314646"/>
                </a:cubicBezTo>
                <a:cubicBezTo>
                  <a:pt x="28952" y="314646"/>
                  <a:pt x="9951" y="361306"/>
                  <a:pt x="9951" y="394586"/>
                </a:cubicBezTo>
                <a:cubicBezTo>
                  <a:pt x="9951" y="412463"/>
                  <a:pt x="9951" y="407066"/>
                  <a:pt x="9951" y="458898"/>
                </a:cubicBezTo>
                <a:lnTo>
                  <a:pt x="275407" y="458898"/>
                </a:lnTo>
                <a:cubicBezTo>
                  <a:pt x="275407" y="407066"/>
                  <a:pt x="275407" y="412463"/>
                  <a:pt x="275407" y="394586"/>
                </a:cubicBezTo>
                <a:cubicBezTo>
                  <a:pt x="275407" y="361193"/>
                  <a:pt x="256405" y="314646"/>
                  <a:pt x="205248" y="314646"/>
                </a:cubicBezTo>
                <a:close/>
                <a:moveTo>
                  <a:pt x="142622" y="293508"/>
                </a:moveTo>
                <a:cubicBezTo>
                  <a:pt x="183436" y="293508"/>
                  <a:pt x="216604" y="260340"/>
                  <a:pt x="216604" y="219527"/>
                </a:cubicBezTo>
                <a:cubicBezTo>
                  <a:pt x="216604" y="178714"/>
                  <a:pt x="183436" y="145546"/>
                  <a:pt x="142622" y="145546"/>
                </a:cubicBezTo>
                <a:cubicBezTo>
                  <a:pt x="101809" y="145546"/>
                  <a:pt x="68641" y="178714"/>
                  <a:pt x="68641" y="219527"/>
                </a:cubicBezTo>
                <a:cubicBezTo>
                  <a:pt x="68641" y="260340"/>
                  <a:pt x="101809" y="293508"/>
                  <a:pt x="142622" y="293508"/>
                </a:cubicBezTo>
                <a:close/>
                <a:moveTo>
                  <a:pt x="720643" y="314646"/>
                </a:moveTo>
                <a:cubicBezTo>
                  <a:pt x="687588" y="314646"/>
                  <a:pt x="658130" y="314646"/>
                  <a:pt x="658130" y="314646"/>
                </a:cubicBezTo>
                <a:cubicBezTo>
                  <a:pt x="658130" y="314646"/>
                  <a:pt x="628673" y="314646"/>
                  <a:pt x="595617" y="314646"/>
                </a:cubicBezTo>
                <a:cubicBezTo>
                  <a:pt x="544348" y="314646"/>
                  <a:pt x="525459" y="361306"/>
                  <a:pt x="525459" y="394586"/>
                </a:cubicBezTo>
                <a:cubicBezTo>
                  <a:pt x="525459" y="412463"/>
                  <a:pt x="525459" y="407066"/>
                  <a:pt x="525459" y="458898"/>
                </a:cubicBezTo>
                <a:lnTo>
                  <a:pt x="790914" y="458898"/>
                </a:lnTo>
                <a:cubicBezTo>
                  <a:pt x="790914" y="407066"/>
                  <a:pt x="790914" y="412463"/>
                  <a:pt x="790914" y="394586"/>
                </a:cubicBezTo>
                <a:cubicBezTo>
                  <a:pt x="790914" y="361193"/>
                  <a:pt x="771913" y="314646"/>
                  <a:pt x="720643" y="314646"/>
                </a:cubicBezTo>
                <a:close/>
                <a:moveTo>
                  <a:pt x="658130" y="293508"/>
                </a:moveTo>
                <a:cubicBezTo>
                  <a:pt x="698944" y="293508"/>
                  <a:pt x="732112" y="260340"/>
                  <a:pt x="732112" y="219527"/>
                </a:cubicBezTo>
                <a:cubicBezTo>
                  <a:pt x="732112" y="178714"/>
                  <a:pt x="698944" y="145546"/>
                  <a:pt x="658130" y="145546"/>
                </a:cubicBezTo>
                <a:cubicBezTo>
                  <a:pt x="617317" y="145546"/>
                  <a:pt x="584149" y="178714"/>
                  <a:pt x="584149" y="219527"/>
                </a:cubicBezTo>
                <a:cubicBezTo>
                  <a:pt x="584149" y="260340"/>
                  <a:pt x="617317" y="293508"/>
                  <a:pt x="658130" y="293508"/>
                </a:cubicBezTo>
                <a:close/>
                <a:moveTo>
                  <a:pt x="424156" y="133066"/>
                </a:moveTo>
                <a:lnTo>
                  <a:pt x="424156" y="9951"/>
                </a:lnTo>
                <a:lnTo>
                  <a:pt x="376709" y="9951"/>
                </a:lnTo>
                <a:lnTo>
                  <a:pt x="376709" y="133066"/>
                </a:lnTo>
                <a:lnTo>
                  <a:pt x="250671" y="259103"/>
                </a:lnTo>
                <a:lnTo>
                  <a:pt x="284289" y="292609"/>
                </a:lnTo>
                <a:lnTo>
                  <a:pt x="400433" y="176465"/>
                </a:lnTo>
                <a:lnTo>
                  <a:pt x="516576" y="292609"/>
                </a:lnTo>
                <a:lnTo>
                  <a:pt x="550194" y="259103"/>
                </a:lnTo>
                <a:lnTo>
                  <a:pt x="424156" y="133066"/>
                </a:ln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0" name="Freeform: Shape 499">
            <a:extLst>
              <a:ext uri="{FF2B5EF4-FFF2-40B4-BE49-F238E27FC236}">
                <a16:creationId xmlns:a16="http://schemas.microsoft.com/office/drawing/2014/main" id="{1E16764C-3741-4F13-ADEE-A0ECF5357849}"/>
              </a:ext>
            </a:extLst>
          </p:cNvPr>
          <p:cNvSpPr/>
          <p:nvPr/>
        </p:nvSpPr>
        <p:spPr>
          <a:xfrm>
            <a:off x="3285603" y="6539028"/>
            <a:ext cx="399087" cy="346356"/>
          </a:xfrm>
          <a:custGeom>
            <a:avLst/>
            <a:gdLst>
              <a:gd name="connsiteX0" fmla="*/ 326451 w 798277"/>
              <a:gd name="connsiteY0" fmla="*/ 729076 h 809521"/>
              <a:gd name="connsiteX1" fmla="*/ 400433 w 798277"/>
              <a:gd name="connsiteY1" fmla="*/ 803057 h 809521"/>
              <a:gd name="connsiteX2" fmla="*/ 474414 w 798277"/>
              <a:gd name="connsiteY2" fmla="*/ 729076 h 809521"/>
              <a:gd name="connsiteX3" fmla="*/ 400433 w 798277"/>
              <a:gd name="connsiteY3" fmla="*/ 655094 h 809521"/>
              <a:gd name="connsiteX4" fmla="*/ 326451 w 798277"/>
              <a:gd name="connsiteY4" fmla="*/ 729076 h 809521"/>
              <a:gd name="connsiteX5" fmla="*/ 533104 w 798277"/>
              <a:gd name="connsiteY5" fmla="*/ 489705 h 809521"/>
              <a:gd name="connsiteX6" fmla="*/ 267649 w 798277"/>
              <a:gd name="connsiteY6" fmla="*/ 489705 h 809521"/>
              <a:gd name="connsiteX7" fmla="*/ 267649 w 798277"/>
              <a:gd name="connsiteY7" fmla="*/ 554016 h 809521"/>
              <a:gd name="connsiteX8" fmla="*/ 337920 w 798277"/>
              <a:gd name="connsiteY8" fmla="*/ 633958 h 809521"/>
              <a:gd name="connsiteX9" fmla="*/ 400433 w 798277"/>
              <a:gd name="connsiteY9" fmla="*/ 633958 h 809521"/>
              <a:gd name="connsiteX10" fmla="*/ 462946 w 798277"/>
              <a:gd name="connsiteY10" fmla="*/ 633958 h 809521"/>
              <a:gd name="connsiteX11" fmla="*/ 533217 w 798277"/>
              <a:gd name="connsiteY11" fmla="*/ 554016 h 809521"/>
              <a:gd name="connsiteX12" fmla="*/ 533104 w 798277"/>
              <a:gd name="connsiteY12" fmla="*/ 489705 h 809521"/>
              <a:gd name="connsiteX13" fmla="*/ 68641 w 798277"/>
              <a:gd name="connsiteY13" fmla="*/ 249322 h 809521"/>
              <a:gd name="connsiteX14" fmla="*/ 142622 w 798277"/>
              <a:gd name="connsiteY14" fmla="*/ 323304 h 809521"/>
              <a:gd name="connsiteX15" fmla="*/ 216604 w 798277"/>
              <a:gd name="connsiteY15" fmla="*/ 249322 h 809521"/>
              <a:gd name="connsiteX16" fmla="*/ 142622 w 798277"/>
              <a:gd name="connsiteY16" fmla="*/ 175341 h 809521"/>
              <a:gd name="connsiteX17" fmla="*/ 68641 w 798277"/>
              <a:gd name="connsiteY17" fmla="*/ 249322 h 809521"/>
              <a:gd name="connsiteX18" fmla="*/ 584149 w 798277"/>
              <a:gd name="connsiteY18" fmla="*/ 249322 h 809521"/>
              <a:gd name="connsiteX19" fmla="*/ 658130 w 798277"/>
              <a:gd name="connsiteY19" fmla="*/ 323304 h 809521"/>
              <a:gd name="connsiteX20" fmla="*/ 732112 w 798277"/>
              <a:gd name="connsiteY20" fmla="*/ 249322 h 809521"/>
              <a:gd name="connsiteX21" fmla="*/ 658130 w 798277"/>
              <a:gd name="connsiteY21" fmla="*/ 175341 h 809521"/>
              <a:gd name="connsiteX22" fmla="*/ 584149 w 798277"/>
              <a:gd name="connsiteY22" fmla="*/ 249322 h 809521"/>
              <a:gd name="connsiteX23" fmla="*/ 790914 w 798277"/>
              <a:gd name="connsiteY23" fmla="*/ 74263 h 809521"/>
              <a:gd name="connsiteX24" fmla="*/ 790914 w 798277"/>
              <a:gd name="connsiteY24" fmla="*/ 9951 h 809521"/>
              <a:gd name="connsiteX25" fmla="*/ 525459 w 798277"/>
              <a:gd name="connsiteY25" fmla="*/ 9951 h 809521"/>
              <a:gd name="connsiteX26" fmla="*/ 525459 w 798277"/>
              <a:gd name="connsiteY26" fmla="*/ 74263 h 809521"/>
              <a:gd name="connsiteX27" fmla="*/ 595617 w 798277"/>
              <a:gd name="connsiteY27" fmla="*/ 154203 h 809521"/>
              <a:gd name="connsiteX28" fmla="*/ 658130 w 798277"/>
              <a:gd name="connsiteY28" fmla="*/ 154203 h 809521"/>
              <a:gd name="connsiteX29" fmla="*/ 720643 w 798277"/>
              <a:gd name="connsiteY29" fmla="*/ 154203 h 809521"/>
              <a:gd name="connsiteX30" fmla="*/ 790914 w 798277"/>
              <a:gd name="connsiteY30" fmla="*/ 74263 h 809521"/>
              <a:gd name="connsiteX31" fmla="*/ 275407 w 798277"/>
              <a:gd name="connsiteY31" fmla="*/ 74263 h 809521"/>
              <a:gd name="connsiteX32" fmla="*/ 275407 w 798277"/>
              <a:gd name="connsiteY32" fmla="*/ 9951 h 809521"/>
              <a:gd name="connsiteX33" fmla="*/ 9951 w 798277"/>
              <a:gd name="connsiteY33" fmla="*/ 9951 h 809521"/>
              <a:gd name="connsiteX34" fmla="*/ 9951 w 798277"/>
              <a:gd name="connsiteY34" fmla="*/ 74263 h 809521"/>
              <a:gd name="connsiteX35" fmla="*/ 80222 w 798277"/>
              <a:gd name="connsiteY35" fmla="*/ 154203 h 809521"/>
              <a:gd name="connsiteX36" fmla="*/ 142735 w 798277"/>
              <a:gd name="connsiteY36" fmla="*/ 154203 h 809521"/>
              <a:gd name="connsiteX37" fmla="*/ 205248 w 798277"/>
              <a:gd name="connsiteY37" fmla="*/ 154203 h 809521"/>
              <a:gd name="connsiteX38" fmla="*/ 275407 w 798277"/>
              <a:gd name="connsiteY38" fmla="*/ 74263 h 809521"/>
              <a:gd name="connsiteX39" fmla="*/ 550194 w 798277"/>
              <a:gd name="connsiteY39" fmla="*/ 209745 h 809521"/>
              <a:gd name="connsiteX40" fmla="*/ 516576 w 798277"/>
              <a:gd name="connsiteY40" fmla="*/ 176240 h 809521"/>
              <a:gd name="connsiteX41" fmla="*/ 400433 w 798277"/>
              <a:gd name="connsiteY41" fmla="*/ 292385 h 809521"/>
              <a:gd name="connsiteX42" fmla="*/ 284289 w 798277"/>
              <a:gd name="connsiteY42" fmla="*/ 176240 h 809521"/>
              <a:gd name="connsiteX43" fmla="*/ 250671 w 798277"/>
              <a:gd name="connsiteY43" fmla="*/ 209745 h 809521"/>
              <a:gd name="connsiteX44" fmla="*/ 376709 w 798277"/>
              <a:gd name="connsiteY44" fmla="*/ 335784 h 809521"/>
              <a:gd name="connsiteX45" fmla="*/ 376709 w 798277"/>
              <a:gd name="connsiteY45" fmla="*/ 458898 h 809521"/>
              <a:gd name="connsiteX46" fmla="*/ 424156 w 798277"/>
              <a:gd name="connsiteY46" fmla="*/ 458898 h 809521"/>
              <a:gd name="connsiteX47" fmla="*/ 424156 w 798277"/>
              <a:gd name="connsiteY47" fmla="*/ 335784 h 809521"/>
              <a:gd name="connsiteX48" fmla="*/ 550194 w 798277"/>
              <a:gd name="connsiteY48" fmla="*/ 209745 h 809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798277" h="809521">
                <a:moveTo>
                  <a:pt x="326451" y="729076"/>
                </a:moveTo>
                <a:cubicBezTo>
                  <a:pt x="326451" y="769889"/>
                  <a:pt x="359619" y="803057"/>
                  <a:pt x="400433" y="803057"/>
                </a:cubicBezTo>
                <a:cubicBezTo>
                  <a:pt x="441246" y="803057"/>
                  <a:pt x="474414" y="769889"/>
                  <a:pt x="474414" y="729076"/>
                </a:cubicBezTo>
                <a:cubicBezTo>
                  <a:pt x="474414" y="688150"/>
                  <a:pt x="441246" y="655094"/>
                  <a:pt x="400433" y="655094"/>
                </a:cubicBezTo>
                <a:cubicBezTo>
                  <a:pt x="359619" y="655094"/>
                  <a:pt x="326451" y="688263"/>
                  <a:pt x="326451" y="729076"/>
                </a:cubicBezTo>
                <a:close/>
                <a:moveTo>
                  <a:pt x="533104" y="489705"/>
                </a:moveTo>
                <a:lnTo>
                  <a:pt x="267649" y="489705"/>
                </a:lnTo>
                <a:cubicBezTo>
                  <a:pt x="267649" y="541536"/>
                  <a:pt x="267649" y="536140"/>
                  <a:pt x="267649" y="554016"/>
                </a:cubicBezTo>
                <a:cubicBezTo>
                  <a:pt x="267649" y="587298"/>
                  <a:pt x="286650" y="633958"/>
                  <a:pt x="337920" y="633958"/>
                </a:cubicBezTo>
                <a:cubicBezTo>
                  <a:pt x="370975" y="633958"/>
                  <a:pt x="400433" y="633958"/>
                  <a:pt x="400433" y="633958"/>
                </a:cubicBezTo>
                <a:cubicBezTo>
                  <a:pt x="400433" y="633958"/>
                  <a:pt x="429890" y="633958"/>
                  <a:pt x="462946" y="633958"/>
                </a:cubicBezTo>
                <a:cubicBezTo>
                  <a:pt x="514215" y="633958"/>
                  <a:pt x="533217" y="587298"/>
                  <a:pt x="533217" y="554016"/>
                </a:cubicBezTo>
                <a:cubicBezTo>
                  <a:pt x="533104" y="536140"/>
                  <a:pt x="533104" y="541536"/>
                  <a:pt x="533104" y="489705"/>
                </a:cubicBezTo>
                <a:close/>
                <a:moveTo>
                  <a:pt x="68641" y="249322"/>
                </a:moveTo>
                <a:cubicBezTo>
                  <a:pt x="68641" y="290135"/>
                  <a:pt x="101809" y="323304"/>
                  <a:pt x="142622" y="323304"/>
                </a:cubicBezTo>
                <a:cubicBezTo>
                  <a:pt x="183436" y="323304"/>
                  <a:pt x="216604" y="290135"/>
                  <a:pt x="216604" y="249322"/>
                </a:cubicBezTo>
                <a:cubicBezTo>
                  <a:pt x="216604" y="208396"/>
                  <a:pt x="183436" y="175341"/>
                  <a:pt x="142622" y="175341"/>
                </a:cubicBezTo>
                <a:cubicBezTo>
                  <a:pt x="101809" y="175341"/>
                  <a:pt x="68641" y="208508"/>
                  <a:pt x="68641" y="249322"/>
                </a:cubicBezTo>
                <a:close/>
                <a:moveTo>
                  <a:pt x="584149" y="249322"/>
                </a:moveTo>
                <a:cubicBezTo>
                  <a:pt x="584149" y="290135"/>
                  <a:pt x="617317" y="323304"/>
                  <a:pt x="658130" y="323304"/>
                </a:cubicBezTo>
                <a:cubicBezTo>
                  <a:pt x="698944" y="323304"/>
                  <a:pt x="732112" y="290135"/>
                  <a:pt x="732112" y="249322"/>
                </a:cubicBezTo>
                <a:cubicBezTo>
                  <a:pt x="732112" y="208396"/>
                  <a:pt x="698944" y="175341"/>
                  <a:pt x="658130" y="175341"/>
                </a:cubicBezTo>
                <a:cubicBezTo>
                  <a:pt x="617317" y="175341"/>
                  <a:pt x="584149" y="208508"/>
                  <a:pt x="584149" y="249322"/>
                </a:cubicBezTo>
                <a:close/>
                <a:moveTo>
                  <a:pt x="790914" y="74263"/>
                </a:moveTo>
                <a:cubicBezTo>
                  <a:pt x="790914" y="56385"/>
                  <a:pt x="790914" y="61783"/>
                  <a:pt x="790914" y="9951"/>
                </a:cubicBezTo>
                <a:lnTo>
                  <a:pt x="525459" y="9951"/>
                </a:lnTo>
                <a:cubicBezTo>
                  <a:pt x="525459" y="61783"/>
                  <a:pt x="525459" y="56274"/>
                  <a:pt x="525459" y="74263"/>
                </a:cubicBezTo>
                <a:cubicBezTo>
                  <a:pt x="525459" y="107543"/>
                  <a:pt x="544460" y="154203"/>
                  <a:pt x="595617" y="154203"/>
                </a:cubicBezTo>
                <a:cubicBezTo>
                  <a:pt x="628673" y="154203"/>
                  <a:pt x="658130" y="154203"/>
                  <a:pt x="658130" y="154203"/>
                </a:cubicBezTo>
                <a:cubicBezTo>
                  <a:pt x="658130" y="154203"/>
                  <a:pt x="687588" y="154203"/>
                  <a:pt x="720643" y="154203"/>
                </a:cubicBezTo>
                <a:cubicBezTo>
                  <a:pt x="771913" y="154203"/>
                  <a:pt x="790914" y="107656"/>
                  <a:pt x="790914" y="74263"/>
                </a:cubicBezTo>
                <a:close/>
                <a:moveTo>
                  <a:pt x="275407" y="74263"/>
                </a:moveTo>
                <a:cubicBezTo>
                  <a:pt x="275407" y="56385"/>
                  <a:pt x="275407" y="61783"/>
                  <a:pt x="275407" y="9951"/>
                </a:cubicBezTo>
                <a:lnTo>
                  <a:pt x="9951" y="9951"/>
                </a:lnTo>
                <a:cubicBezTo>
                  <a:pt x="9951" y="61783"/>
                  <a:pt x="9951" y="56274"/>
                  <a:pt x="9951" y="74263"/>
                </a:cubicBezTo>
                <a:cubicBezTo>
                  <a:pt x="9951" y="107543"/>
                  <a:pt x="28952" y="154203"/>
                  <a:pt x="80222" y="154203"/>
                </a:cubicBezTo>
                <a:cubicBezTo>
                  <a:pt x="113277" y="154203"/>
                  <a:pt x="142735" y="154203"/>
                  <a:pt x="142735" y="154203"/>
                </a:cubicBezTo>
                <a:cubicBezTo>
                  <a:pt x="142735" y="154203"/>
                  <a:pt x="172193" y="154203"/>
                  <a:pt x="205248" y="154203"/>
                </a:cubicBezTo>
                <a:cubicBezTo>
                  <a:pt x="256405" y="154203"/>
                  <a:pt x="275407" y="107656"/>
                  <a:pt x="275407" y="74263"/>
                </a:cubicBezTo>
                <a:close/>
                <a:moveTo>
                  <a:pt x="550194" y="209745"/>
                </a:moveTo>
                <a:lnTo>
                  <a:pt x="516576" y="176240"/>
                </a:lnTo>
                <a:lnTo>
                  <a:pt x="400433" y="292385"/>
                </a:lnTo>
                <a:lnTo>
                  <a:pt x="284289" y="176240"/>
                </a:lnTo>
                <a:lnTo>
                  <a:pt x="250671" y="209745"/>
                </a:lnTo>
                <a:lnTo>
                  <a:pt x="376709" y="335784"/>
                </a:lnTo>
                <a:lnTo>
                  <a:pt x="376709" y="458898"/>
                </a:lnTo>
                <a:lnTo>
                  <a:pt x="424156" y="458898"/>
                </a:lnTo>
                <a:lnTo>
                  <a:pt x="424156" y="335784"/>
                </a:lnTo>
                <a:lnTo>
                  <a:pt x="550194" y="209745"/>
                </a:lnTo>
                <a:close/>
              </a:path>
            </a:pathLst>
          </a:custGeom>
          <a:solidFill>
            <a:srgbClr val="E2E6E8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1" name="Freeform: Shape 500">
            <a:extLst>
              <a:ext uri="{FF2B5EF4-FFF2-40B4-BE49-F238E27FC236}">
                <a16:creationId xmlns:a16="http://schemas.microsoft.com/office/drawing/2014/main" id="{EF8C49F3-78CA-42D2-B822-F9B3180A38F1}"/>
              </a:ext>
            </a:extLst>
          </p:cNvPr>
          <p:cNvSpPr/>
          <p:nvPr/>
        </p:nvSpPr>
        <p:spPr>
          <a:xfrm>
            <a:off x="3842639" y="4828040"/>
            <a:ext cx="331636" cy="149125"/>
          </a:xfrm>
          <a:custGeom>
            <a:avLst/>
            <a:gdLst>
              <a:gd name="connsiteX0" fmla="*/ 532879 w 663357"/>
              <a:gd name="connsiteY0" fmla="*/ 192881 h 348543"/>
              <a:gd name="connsiteX1" fmla="*/ 602701 w 663357"/>
              <a:gd name="connsiteY1" fmla="*/ 122947 h 348543"/>
              <a:gd name="connsiteX2" fmla="*/ 532879 w 663357"/>
              <a:gd name="connsiteY2" fmla="*/ 53013 h 348543"/>
              <a:gd name="connsiteX3" fmla="*/ 462946 w 663357"/>
              <a:gd name="connsiteY3" fmla="*/ 122947 h 348543"/>
              <a:gd name="connsiteX4" fmla="*/ 532879 w 663357"/>
              <a:gd name="connsiteY4" fmla="*/ 192881 h 348543"/>
              <a:gd name="connsiteX5" fmla="*/ 592019 w 663357"/>
              <a:gd name="connsiteY5" fmla="*/ 212894 h 348543"/>
              <a:gd name="connsiteX6" fmla="*/ 532992 w 663357"/>
              <a:gd name="connsiteY6" fmla="*/ 212894 h 348543"/>
              <a:gd name="connsiteX7" fmla="*/ 482172 w 663357"/>
              <a:gd name="connsiteY7" fmla="*/ 212894 h 348543"/>
              <a:gd name="connsiteX8" fmla="*/ 491953 w 663357"/>
              <a:gd name="connsiteY8" fmla="*/ 259666 h 348543"/>
              <a:gd name="connsiteX9" fmla="*/ 491953 w 663357"/>
              <a:gd name="connsiteY9" fmla="*/ 339719 h 348543"/>
              <a:gd name="connsiteX10" fmla="*/ 658467 w 663357"/>
              <a:gd name="connsiteY10" fmla="*/ 339719 h 348543"/>
              <a:gd name="connsiteX11" fmla="*/ 658467 w 663357"/>
              <a:gd name="connsiteY11" fmla="*/ 288337 h 348543"/>
              <a:gd name="connsiteX12" fmla="*/ 592019 w 663357"/>
              <a:gd name="connsiteY12" fmla="*/ 212894 h 348543"/>
              <a:gd name="connsiteX13" fmla="*/ 334097 w 663357"/>
              <a:gd name="connsiteY13" fmla="*/ 158363 h 348543"/>
              <a:gd name="connsiteX14" fmla="*/ 408303 w 663357"/>
              <a:gd name="connsiteY14" fmla="*/ 84158 h 348543"/>
              <a:gd name="connsiteX15" fmla="*/ 334097 w 663357"/>
              <a:gd name="connsiteY15" fmla="*/ 9951 h 348543"/>
              <a:gd name="connsiteX16" fmla="*/ 259891 w 663357"/>
              <a:gd name="connsiteY16" fmla="*/ 84158 h 348543"/>
              <a:gd name="connsiteX17" fmla="*/ 334097 w 663357"/>
              <a:gd name="connsiteY17" fmla="*/ 158363 h 348543"/>
              <a:gd name="connsiteX18" fmla="*/ 396835 w 663357"/>
              <a:gd name="connsiteY18" fmla="*/ 179501 h 348543"/>
              <a:gd name="connsiteX19" fmla="*/ 334097 w 663357"/>
              <a:gd name="connsiteY19" fmla="*/ 179501 h 348543"/>
              <a:gd name="connsiteX20" fmla="*/ 271472 w 663357"/>
              <a:gd name="connsiteY20" fmla="*/ 179501 h 348543"/>
              <a:gd name="connsiteX21" fmla="*/ 201088 w 663357"/>
              <a:gd name="connsiteY21" fmla="*/ 259666 h 348543"/>
              <a:gd name="connsiteX22" fmla="*/ 201088 w 663357"/>
              <a:gd name="connsiteY22" fmla="*/ 339719 h 348543"/>
              <a:gd name="connsiteX23" fmla="*/ 467218 w 663357"/>
              <a:gd name="connsiteY23" fmla="*/ 339719 h 348543"/>
              <a:gd name="connsiteX24" fmla="*/ 467218 w 663357"/>
              <a:gd name="connsiteY24" fmla="*/ 259666 h 348543"/>
              <a:gd name="connsiteX25" fmla="*/ 396835 w 663357"/>
              <a:gd name="connsiteY25" fmla="*/ 179501 h 348543"/>
              <a:gd name="connsiteX26" fmla="*/ 76287 w 663357"/>
              <a:gd name="connsiteY26" fmla="*/ 212894 h 348543"/>
              <a:gd name="connsiteX27" fmla="*/ 9951 w 663357"/>
              <a:gd name="connsiteY27" fmla="*/ 288337 h 348543"/>
              <a:gd name="connsiteX28" fmla="*/ 9951 w 663357"/>
              <a:gd name="connsiteY28" fmla="*/ 339719 h 348543"/>
              <a:gd name="connsiteX29" fmla="*/ 176353 w 663357"/>
              <a:gd name="connsiteY29" fmla="*/ 339719 h 348543"/>
              <a:gd name="connsiteX30" fmla="*/ 176353 w 663357"/>
              <a:gd name="connsiteY30" fmla="*/ 259666 h 348543"/>
              <a:gd name="connsiteX31" fmla="*/ 186134 w 663357"/>
              <a:gd name="connsiteY31" fmla="*/ 212894 h 348543"/>
              <a:gd name="connsiteX32" fmla="*/ 135314 w 663357"/>
              <a:gd name="connsiteY32" fmla="*/ 212894 h 348543"/>
              <a:gd name="connsiteX33" fmla="*/ 76287 w 663357"/>
              <a:gd name="connsiteY33" fmla="*/ 212894 h 348543"/>
              <a:gd name="connsiteX34" fmla="*/ 135314 w 663357"/>
              <a:gd name="connsiteY34" fmla="*/ 192881 h 348543"/>
              <a:gd name="connsiteX35" fmla="*/ 205248 w 663357"/>
              <a:gd name="connsiteY35" fmla="*/ 122947 h 348543"/>
              <a:gd name="connsiteX36" fmla="*/ 135314 w 663357"/>
              <a:gd name="connsiteY36" fmla="*/ 53013 h 348543"/>
              <a:gd name="connsiteX37" fmla="*/ 65381 w 663357"/>
              <a:gd name="connsiteY37" fmla="*/ 122947 h 348543"/>
              <a:gd name="connsiteX38" fmla="*/ 135314 w 663357"/>
              <a:gd name="connsiteY38" fmla="*/ 192881 h 348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63357" h="348543">
                <a:moveTo>
                  <a:pt x="532879" y="192881"/>
                </a:moveTo>
                <a:cubicBezTo>
                  <a:pt x="571444" y="192881"/>
                  <a:pt x="602701" y="161624"/>
                  <a:pt x="602701" y="122947"/>
                </a:cubicBezTo>
                <a:cubicBezTo>
                  <a:pt x="602701" y="84383"/>
                  <a:pt x="571444" y="53013"/>
                  <a:pt x="532879" y="53013"/>
                </a:cubicBezTo>
                <a:cubicBezTo>
                  <a:pt x="494314" y="53013"/>
                  <a:pt x="462946" y="84270"/>
                  <a:pt x="462946" y="122947"/>
                </a:cubicBezTo>
                <a:cubicBezTo>
                  <a:pt x="463058" y="161624"/>
                  <a:pt x="494314" y="192881"/>
                  <a:pt x="532879" y="192881"/>
                </a:cubicBezTo>
                <a:close/>
                <a:moveTo>
                  <a:pt x="592019" y="212894"/>
                </a:moveTo>
                <a:cubicBezTo>
                  <a:pt x="560763" y="212894"/>
                  <a:pt x="532992" y="212894"/>
                  <a:pt x="532992" y="212894"/>
                </a:cubicBezTo>
                <a:cubicBezTo>
                  <a:pt x="532992" y="212894"/>
                  <a:pt x="509830" y="212894"/>
                  <a:pt x="482172" y="212894"/>
                </a:cubicBezTo>
                <a:cubicBezTo>
                  <a:pt x="488355" y="227398"/>
                  <a:pt x="491953" y="243588"/>
                  <a:pt x="491953" y="259666"/>
                </a:cubicBezTo>
                <a:lnTo>
                  <a:pt x="491953" y="339719"/>
                </a:lnTo>
                <a:lnTo>
                  <a:pt x="658467" y="339719"/>
                </a:lnTo>
                <a:cubicBezTo>
                  <a:pt x="658467" y="300705"/>
                  <a:pt x="658467" y="304078"/>
                  <a:pt x="658467" y="288337"/>
                </a:cubicBezTo>
                <a:cubicBezTo>
                  <a:pt x="658243" y="256855"/>
                  <a:pt x="640366" y="212894"/>
                  <a:pt x="592019" y="212894"/>
                </a:cubicBezTo>
                <a:close/>
                <a:moveTo>
                  <a:pt x="334097" y="158363"/>
                </a:moveTo>
                <a:cubicBezTo>
                  <a:pt x="375023" y="158363"/>
                  <a:pt x="408303" y="125195"/>
                  <a:pt x="408303" y="84158"/>
                </a:cubicBezTo>
                <a:cubicBezTo>
                  <a:pt x="408303" y="43232"/>
                  <a:pt x="375023" y="9951"/>
                  <a:pt x="334097" y="9951"/>
                </a:cubicBezTo>
                <a:cubicBezTo>
                  <a:pt x="293171" y="9951"/>
                  <a:pt x="259891" y="43119"/>
                  <a:pt x="259891" y="84158"/>
                </a:cubicBezTo>
                <a:cubicBezTo>
                  <a:pt x="259891" y="125084"/>
                  <a:pt x="293171" y="158363"/>
                  <a:pt x="334097" y="158363"/>
                </a:cubicBezTo>
                <a:close/>
                <a:moveTo>
                  <a:pt x="396835" y="179501"/>
                </a:moveTo>
                <a:cubicBezTo>
                  <a:pt x="363667" y="179501"/>
                  <a:pt x="334097" y="179501"/>
                  <a:pt x="334097" y="179501"/>
                </a:cubicBezTo>
                <a:cubicBezTo>
                  <a:pt x="334097" y="179501"/>
                  <a:pt x="304527" y="179501"/>
                  <a:pt x="271472" y="179501"/>
                </a:cubicBezTo>
                <a:cubicBezTo>
                  <a:pt x="220089" y="179501"/>
                  <a:pt x="201088" y="226274"/>
                  <a:pt x="201088" y="259666"/>
                </a:cubicBezTo>
                <a:cubicBezTo>
                  <a:pt x="201088" y="279229"/>
                  <a:pt x="201088" y="270909"/>
                  <a:pt x="201088" y="339719"/>
                </a:cubicBezTo>
                <a:lnTo>
                  <a:pt x="467218" y="339719"/>
                </a:lnTo>
                <a:cubicBezTo>
                  <a:pt x="467218" y="270797"/>
                  <a:pt x="467218" y="279229"/>
                  <a:pt x="467218" y="259666"/>
                </a:cubicBezTo>
                <a:cubicBezTo>
                  <a:pt x="467218" y="226274"/>
                  <a:pt x="448217" y="179501"/>
                  <a:pt x="396835" y="179501"/>
                </a:cubicBezTo>
                <a:close/>
                <a:moveTo>
                  <a:pt x="76287" y="212894"/>
                </a:moveTo>
                <a:cubicBezTo>
                  <a:pt x="27940" y="212894"/>
                  <a:pt x="9951" y="256968"/>
                  <a:pt x="9951" y="288337"/>
                </a:cubicBezTo>
                <a:cubicBezTo>
                  <a:pt x="9951" y="304078"/>
                  <a:pt x="9951" y="300705"/>
                  <a:pt x="9951" y="339719"/>
                </a:cubicBezTo>
                <a:lnTo>
                  <a:pt x="176353" y="339719"/>
                </a:lnTo>
                <a:lnTo>
                  <a:pt x="176353" y="259666"/>
                </a:lnTo>
                <a:cubicBezTo>
                  <a:pt x="176353" y="243588"/>
                  <a:pt x="179950" y="227398"/>
                  <a:pt x="186134" y="212894"/>
                </a:cubicBezTo>
                <a:cubicBezTo>
                  <a:pt x="158363" y="212894"/>
                  <a:pt x="135314" y="212894"/>
                  <a:pt x="135314" y="212894"/>
                </a:cubicBezTo>
                <a:cubicBezTo>
                  <a:pt x="135314" y="212894"/>
                  <a:pt x="107431" y="212894"/>
                  <a:pt x="76287" y="212894"/>
                </a:cubicBezTo>
                <a:close/>
                <a:moveTo>
                  <a:pt x="135314" y="192881"/>
                </a:moveTo>
                <a:cubicBezTo>
                  <a:pt x="173879" y="192881"/>
                  <a:pt x="205248" y="161624"/>
                  <a:pt x="205248" y="122947"/>
                </a:cubicBezTo>
                <a:cubicBezTo>
                  <a:pt x="205248" y="84383"/>
                  <a:pt x="173992" y="53013"/>
                  <a:pt x="135314" y="53013"/>
                </a:cubicBezTo>
                <a:cubicBezTo>
                  <a:pt x="96750" y="53013"/>
                  <a:pt x="65381" y="84270"/>
                  <a:pt x="65381" y="122947"/>
                </a:cubicBezTo>
                <a:cubicBezTo>
                  <a:pt x="65381" y="161624"/>
                  <a:pt x="96750" y="192881"/>
                  <a:pt x="135314" y="192881"/>
                </a:cubicBez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C0B06A4B-6CCA-4F28-8D78-853ACBDAA52A}"/>
              </a:ext>
            </a:extLst>
          </p:cNvPr>
          <p:cNvSpPr/>
          <p:nvPr/>
        </p:nvSpPr>
        <p:spPr>
          <a:xfrm>
            <a:off x="3846067" y="4632586"/>
            <a:ext cx="326015" cy="192420"/>
          </a:xfrm>
          <a:custGeom>
            <a:avLst/>
            <a:gdLst>
              <a:gd name="connsiteX0" fmla="*/ 575155 w 652114"/>
              <a:gd name="connsiteY0" fmla="*/ 9951 h 449733"/>
              <a:gd name="connsiteX1" fmla="*/ 79773 w 652114"/>
              <a:gd name="connsiteY1" fmla="*/ 9951 h 449733"/>
              <a:gd name="connsiteX2" fmla="*/ 9951 w 652114"/>
              <a:gd name="connsiteY2" fmla="*/ 79772 h 449733"/>
              <a:gd name="connsiteX3" fmla="*/ 9951 w 652114"/>
              <a:gd name="connsiteY3" fmla="*/ 285863 h 449733"/>
              <a:gd name="connsiteX4" fmla="*/ 79773 w 652114"/>
              <a:gd name="connsiteY4" fmla="*/ 355684 h 449733"/>
              <a:gd name="connsiteX5" fmla="*/ 87193 w 652114"/>
              <a:gd name="connsiteY5" fmla="*/ 355684 h 449733"/>
              <a:gd name="connsiteX6" fmla="*/ 128456 w 652114"/>
              <a:gd name="connsiteY6" fmla="*/ 440459 h 449733"/>
              <a:gd name="connsiteX7" fmla="*/ 169719 w 652114"/>
              <a:gd name="connsiteY7" fmla="*/ 355684 h 449733"/>
              <a:gd name="connsiteX8" fmla="*/ 294408 w 652114"/>
              <a:gd name="connsiteY8" fmla="*/ 355684 h 449733"/>
              <a:gd name="connsiteX9" fmla="*/ 327464 w 652114"/>
              <a:gd name="connsiteY9" fmla="*/ 398071 h 449733"/>
              <a:gd name="connsiteX10" fmla="*/ 360519 w 652114"/>
              <a:gd name="connsiteY10" fmla="*/ 355684 h 449733"/>
              <a:gd name="connsiteX11" fmla="*/ 484758 w 652114"/>
              <a:gd name="connsiteY11" fmla="*/ 355684 h 449733"/>
              <a:gd name="connsiteX12" fmla="*/ 526021 w 652114"/>
              <a:gd name="connsiteY12" fmla="*/ 440459 h 449733"/>
              <a:gd name="connsiteX13" fmla="*/ 567284 w 652114"/>
              <a:gd name="connsiteY13" fmla="*/ 355684 h 449733"/>
              <a:gd name="connsiteX14" fmla="*/ 575042 w 652114"/>
              <a:gd name="connsiteY14" fmla="*/ 355684 h 449733"/>
              <a:gd name="connsiteX15" fmla="*/ 644863 w 652114"/>
              <a:gd name="connsiteY15" fmla="*/ 285863 h 449733"/>
              <a:gd name="connsiteX16" fmla="*/ 644863 w 652114"/>
              <a:gd name="connsiteY16" fmla="*/ 79772 h 449733"/>
              <a:gd name="connsiteX17" fmla="*/ 575155 w 652114"/>
              <a:gd name="connsiteY17" fmla="*/ 9951 h 449733"/>
              <a:gd name="connsiteX18" fmla="*/ 190407 w 652114"/>
              <a:gd name="connsiteY18" fmla="*/ 288786 h 449733"/>
              <a:gd name="connsiteX19" fmla="*/ 167583 w 652114"/>
              <a:gd name="connsiteY19" fmla="*/ 265962 h 449733"/>
              <a:gd name="connsiteX20" fmla="*/ 190407 w 652114"/>
              <a:gd name="connsiteY20" fmla="*/ 243138 h 449733"/>
              <a:gd name="connsiteX21" fmla="*/ 213231 w 652114"/>
              <a:gd name="connsiteY21" fmla="*/ 265962 h 449733"/>
              <a:gd name="connsiteX22" fmla="*/ 190407 w 652114"/>
              <a:gd name="connsiteY22" fmla="*/ 288786 h 449733"/>
              <a:gd name="connsiteX23" fmla="*/ 281816 w 652114"/>
              <a:gd name="connsiteY23" fmla="*/ 288786 h 449733"/>
              <a:gd name="connsiteX24" fmla="*/ 258992 w 652114"/>
              <a:gd name="connsiteY24" fmla="*/ 265962 h 449733"/>
              <a:gd name="connsiteX25" fmla="*/ 281816 w 652114"/>
              <a:gd name="connsiteY25" fmla="*/ 243138 h 449733"/>
              <a:gd name="connsiteX26" fmla="*/ 304640 w 652114"/>
              <a:gd name="connsiteY26" fmla="*/ 265962 h 449733"/>
              <a:gd name="connsiteX27" fmla="*/ 281816 w 652114"/>
              <a:gd name="connsiteY27" fmla="*/ 288786 h 449733"/>
              <a:gd name="connsiteX28" fmla="*/ 373224 w 652114"/>
              <a:gd name="connsiteY28" fmla="*/ 288786 h 449733"/>
              <a:gd name="connsiteX29" fmla="*/ 350400 w 652114"/>
              <a:gd name="connsiteY29" fmla="*/ 265962 h 449733"/>
              <a:gd name="connsiteX30" fmla="*/ 373224 w 652114"/>
              <a:gd name="connsiteY30" fmla="*/ 243138 h 449733"/>
              <a:gd name="connsiteX31" fmla="*/ 396048 w 652114"/>
              <a:gd name="connsiteY31" fmla="*/ 265962 h 449733"/>
              <a:gd name="connsiteX32" fmla="*/ 373224 w 652114"/>
              <a:gd name="connsiteY32" fmla="*/ 288786 h 449733"/>
              <a:gd name="connsiteX33" fmla="*/ 464520 w 652114"/>
              <a:gd name="connsiteY33" fmla="*/ 288786 h 449733"/>
              <a:gd name="connsiteX34" fmla="*/ 441696 w 652114"/>
              <a:gd name="connsiteY34" fmla="*/ 265962 h 449733"/>
              <a:gd name="connsiteX35" fmla="*/ 464520 w 652114"/>
              <a:gd name="connsiteY35" fmla="*/ 243138 h 449733"/>
              <a:gd name="connsiteX36" fmla="*/ 487344 w 652114"/>
              <a:gd name="connsiteY36" fmla="*/ 265962 h 449733"/>
              <a:gd name="connsiteX37" fmla="*/ 464520 w 652114"/>
              <a:gd name="connsiteY37" fmla="*/ 288786 h 44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2114" h="449733">
                <a:moveTo>
                  <a:pt x="575155" y="9951"/>
                </a:moveTo>
                <a:lnTo>
                  <a:pt x="79773" y="9951"/>
                </a:lnTo>
                <a:cubicBezTo>
                  <a:pt x="41320" y="9951"/>
                  <a:pt x="9951" y="41320"/>
                  <a:pt x="9951" y="79772"/>
                </a:cubicBezTo>
                <a:lnTo>
                  <a:pt x="9951" y="285863"/>
                </a:lnTo>
                <a:cubicBezTo>
                  <a:pt x="9951" y="324315"/>
                  <a:pt x="41320" y="355684"/>
                  <a:pt x="79773" y="355684"/>
                </a:cubicBezTo>
                <a:lnTo>
                  <a:pt x="87193" y="355684"/>
                </a:lnTo>
                <a:lnTo>
                  <a:pt x="128456" y="440459"/>
                </a:lnTo>
                <a:lnTo>
                  <a:pt x="169719" y="355684"/>
                </a:lnTo>
                <a:lnTo>
                  <a:pt x="294408" y="355684"/>
                </a:lnTo>
                <a:lnTo>
                  <a:pt x="327464" y="398071"/>
                </a:lnTo>
                <a:lnTo>
                  <a:pt x="360519" y="355684"/>
                </a:lnTo>
                <a:lnTo>
                  <a:pt x="484758" y="355684"/>
                </a:lnTo>
                <a:lnTo>
                  <a:pt x="526021" y="440459"/>
                </a:lnTo>
                <a:lnTo>
                  <a:pt x="567284" y="355684"/>
                </a:lnTo>
                <a:lnTo>
                  <a:pt x="575042" y="355684"/>
                </a:lnTo>
                <a:cubicBezTo>
                  <a:pt x="613494" y="355684"/>
                  <a:pt x="644863" y="324315"/>
                  <a:pt x="644863" y="285863"/>
                </a:cubicBezTo>
                <a:lnTo>
                  <a:pt x="644863" y="79772"/>
                </a:lnTo>
                <a:cubicBezTo>
                  <a:pt x="644976" y="41432"/>
                  <a:pt x="613494" y="9951"/>
                  <a:pt x="575155" y="9951"/>
                </a:cubicBezTo>
                <a:close/>
                <a:moveTo>
                  <a:pt x="190407" y="288786"/>
                </a:moveTo>
                <a:cubicBezTo>
                  <a:pt x="177815" y="288786"/>
                  <a:pt x="167583" y="278554"/>
                  <a:pt x="167583" y="265962"/>
                </a:cubicBezTo>
                <a:cubicBezTo>
                  <a:pt x="167583" y="253369"/>
                  <a:pt x="177815" y="243138"/>
                  <a:pt x="190407" y="243138"/>
                </a:cubicBezTo>
                <a:cubicBezTo>
                  <a:pt x="203000" y="243138"/>
                  <a:pt x="213231" y="253369"/>
                  <a:pt x="213231" y="265962"/>
                </a:cubicBezTo>
                <a:cubicBezTo>
                  <a:pt x="213231" y="278554"/>
                  <a:pt x="203000" y="288786"/>
                  <a:pt x="190407" y="288786"/>
                </a:cubicBezTo>
                <a:close/>
                <a:moveTo>
                  <a:pt x="281816" y="288786"/>
                </a:moveTo>
                <a:cubicBezTo>
                  <a:pt x="269223" y="288786"/>
                  <a:pt x="258992" y="278554"/>
                  <a:pt x="258992" y="265962"/>
                </a:cubicBezTo>
                <a:cubicBezTo>
                  <a:pt x="258992" y="253369"/>
                  <a:pt x="269223" y="243138"/>
                  <a:pt x="281816" y="243138"/>
                </a:cubicBezTo>
                <a:cubicBezTo>
                  <a:pt x="294408" y="243138"/>
                  <a:pt x="304640" y="253369"/>
                  <a:pt x="304640" y="265962"/>
                </a:cubicBezTo>
                <a:cubicBezTo>
                  <a:pt x="304640" y="278554"/>
                  <a:pt x="294408" y="288786"/>
                  <a:pt x="281816" y="288786"/>
                </a:cubicBezTo>
                <a:close/>
                <a:moveTo>
                  <a:pt x="373224" y="288786"/>
                </a:moveTo>
                <a:cubicBezTo>
                  <a:pt x="360631" y="288786"/>
                  <a:pt x="350400" y="278554"/>
                  <a:pt x="350400" y="265962"/>
                </a:cubicBezTo>
                <a:cubicBezTo>
                  <a:pt x="350400" y="253369"/>
                  <a:pt x="360631" y="243138"/>
                  <a:pt x="373224" y="243138"/>
                </a:cubicBezTo>
                <a:cubicBezTo>
                  <a:pt x="385817" y="243138"/>
                  <a:pt x="396048" y="253369"/>
                  <a:pt x="396048" y="265962"/>
                </a:cubicBezTo>
                <a:cubicBezTo>
                  <a:pt x="396048" y="278554"/>
                  <a:pt x="385817" y="288786"/>
                  <a:pt x="373224" y="288786"/>
                </a:cubicBezTo>
                <a:close/>
                <a:moveTo>
                  <a:pt x="464520" y="288786"/>
                </a:moveTo>
                <a:cubicBezTo>
                  <a:pt x="451927" y="288786"/>
                  <a:pt x="441696" y="278554"/>
                  <a:pt x="441696" y="265962"/>
                </a:cubicBezTo>
                <a:cubicBezTo>
                  <a:pt x="441696" y="253369"/>
                  <a:pt x="451927" y="243138"/>
                  <a:pt x="464520" y="243138"/>
                </a:cubicBezTo>
                <a:cubicBezTo>
                  <a:pt x="477112" y="243138"/>
                  <a:pt x="487344" y="253369"/>
                  <a:pt x="487344" y="265962"/>
                </a:cubicBezTo>
                <a:cubicBezTo>
                  <a:pt x="487456" y="278554"/>
                  <a:pt x="477225" y="288786"/>
                  <a:pt x="464520" y="28878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E38F3A73-D489-4950-B230-2526A125D3B1}"/>
              </a:ext>
            </a:extLst>
          </p:cNvPr>
          <p:cNvSpPr/>
          <p:nvPr/>
        </p:nvSpPr>
        <p:spPr>
          <a:xfrm>
            <a:off x="3842639" y="5022078"/>
            <a:ext cx="331636" cy="322303"/>
          </a:xfrm>
          <a:custGeom>
            <a:avLst/>
            <a:gdLst>
              <a:gd name="connsiteX0" fmla="*/ 532879 w 663357"/>
              <a:gd name="connsiteY0" fmla="*/ 296657 h 753304"/>
              <a:gd name="connsiteX1" fmla="*/ 602701 w 663357"/>
              <a:gd name="connsiteY1" fmla="*/ 226723 h 753304"/>
              <a:gd name="connsiteX2" fmla="*/ 532879 w 663357"/>
              <a:gd name="connsiteY2" fmla="*/ 156902 h 753304"/>
              <a:gd name="connsiteX3" fmla="*/ 462946 w 663357"/>
              <a:gd name="connsiteY3" fmla="*/ 226723 h 753304"/>
              <a:gd name="connsiteX4" fmla="*/ 532879 w 663357"/>
              <a:gd name="connsiteY4" fmla="*/ 296657 h 753304"/>
              <a:gd name="connsiteX5" fmla="*/ 467218 w 663357"/>
              <a:gd name="connsiteY5" fmla="*/ 90116 h 753304"/>
              <a:gd name="connsiteX6" fmla="*/ 467218 w 663357"/>
              <a:gd name="connsiteY6" fmla="*/ 9951 h 753304"/>
              <a:gd name="connsiteX7" fmla="*/ 201088 w 663357"/>
              <a:gd name="connsiteY7" fmla="*/ 9951 h 753304"/>
              <a:gd name="connsiteX8" fmla="*/ 201088 w 663357"/>
              <a:gd name="connsiteY8" fmla="*/ 90116 h 753304"/>
              <a:gd name="connsiteX9" fmla="*/ 271472 w 663357"/>
              <a:gd name="connsiteY9" fmla="*/ 170281 h 753304"/>
              <a:gd name="connsiteX10" fmla="*/ 334097 w 663357"/>
              <a:gd name="connsiteY10" fmla="*/ 170281 h 753304"/>
              <a:gd name="connsiteX11" fmla="*/ 396835 w 663357"/>
              <a:gd name="connsiteY11" fmla="*/ 170281 h 753304"/>
              <a:gd name="connsiteX12" fmla="*/ 467218 w 663357"/>
              <a:gd name="connsiteY12" fmla="*/ 90116 h 753304"/>
              <a:gd name="connsiteX13" fmla="*/ 658243 w 663357"/>
              <a:gd name="connsiteY13" fmla="*/ 61446 h 753304"/>
              <a:gd name="connsiteX14" fmla="*/ 658243 w 663357"/>
              <a:gd name="connsiteY14" fmla="*/ 10064 h 753304"/>
              <a:gd name="connsiteX15" fmla="*/ 491729 w 663357"/>
              <a:gd name="connsiteY15" fmla="*/ 10064 h 753304"/>
              <a:gd name="connsiteX16" fmla="*/ 491729 w 663357"/>
              <a:gd name="connsiteY16" fmla="*/ 90229 h 753304"/>
              <a:gd name="connsiteX17" fmla="*/ 481947 w 663357"/>
              <a:gd name="connsiteY17" fmla="*/ 137001 h 753304"/>
              <a:gd name="connsiteX18" fmla="*/ 532767 w 663357"/>
              <a:gd name="connsiteY18" fmla="*/ 137001 h 753304"/>
              <a:gd name="connsiteX19" fmla="*/ 591794 w 663357"/>
              <a:gd name="connsiteY19" fmla="*/ 137001 h 753304"/>
              <a:gd name="connsiteX20" fmla="*/ 658243 w 663357"/>
              <a:gd name="connsiteY20" fmla="*/ 61446 h 753304"/>
              <a:gd name="connsiteX21" fmla="*/ 334097 w 663357"/>
              <a:gd name="connsiteY21" fmla="*/ 339719 h 753304"/>
              <a:gd name="connsiteX22" fmla="*/ 408303 w 663357"/>
              <a:gd name="connsiteY22" fmla="*/ 265513 h 753304"/>
              <a:gd name="connsiteX23" fmla="*/ 334097 w 663357"/>
              <a:gd name="connsiteY23" fmla="*/ 191306 h 753304"/>
              <a:gd name="connsiteX24" fmla="*/ 259891 w 663357"/>
              <a:gd name="connsiteY24" fmla="*/ 265513 h 753304"/>
              <a:gd name="connsiteX25" fmla="*/ 334097 w 663357"/>
              <a:gd name="connsiteY25" fmla="*/ 339719 h 753304"/>
              <a:gd name="connsiteX26" fmla="*/ 135314 w 663357"/>
              <a:gd name="connsiteY26" fmla="*/ 136889 h 753304"/>
              <a:gd name="connsiteX27" fmla="*/ 186134 w 663357"/>
              <a:gd name="connsiteY27" fmla="*/ 136889 h 753304"/>
              <a:gd name="connsiteX28" fmla="*/ 176353 w 663357"/>
              <a:gd name="connsiteY28" fmla="*/ 90116 h 753304"/>
              <a:gd name="connsiteX29" fmla="*/ 176353 w 663357"/>
              <a:gd name="connsiteY29" fmla="*/ 9951 h 753304"/>
              <a:gd name="connsiteX30" fmla="*/ 9951 w 663357"/>
              <a:gd name="connsiteY30" fmla="*/ 9951 h 753304"/>
              <a:gd name="connsiteX31" fmla="*/ 9951 w 663357"/>
              <a:gd name="connsiteY31" fmla="*/ 61333 h 753304"/>
              <a:gd name="connsiteX32" fmla="*/ 76287 w 663357"/>
              <a:gd name="connsiteY32" fmla="*/ 136776 h 753304"/>
              <a:gd name="connsiteX33" fmla="*/ 135314 w 663357"/>
              <a:gd name="connsiteY33" fmla="*/ 136889 h 753304"/>
              <a:gd name="connsiteX34" fmla="*/ 135314 w 663357"/>
              <a:gd name="connsiteY34" fmla="*/ 296657 h 753304"/>
              <a:gd name="connsiteX35" fmla="*/ 205248 w 663357"/>
              <a:gd name="connsiteY35" fmla="*/ 226723 h 753304"/>
              <a:gd name="connsiteX36" fmla="*/ 135314 w 663357"/>
              <a:gd name="connsiteY36" fmla="*/ 156902 h 753304"/>
              <a:gd name="connsiteX37" fmla="*/ 65381 w 663357"/>
              <a:gd name="connsiteY37" fmla="*/ 226723 h 753304"/>
              <a:gd name="connsiteX38" fmla="*/ 135314 w 663357"/>
              <a:gd name="connsiteY38" fmla="*/ 296657 h 753304"/>
              <a:gd name="connsiteX39" fmla="*/ 16922 w 663357"/>
              <a:gd name="connsiteY39" fmla="*/ 469467 h 753304"/>
              <a:gd name="connsiteX40" fmla="*/ 16922 w 663357"/>
              <a:gd name="connsiteY40" fmla="*/ 675558 h 753304"/>
              <a:gd name="connsiteX41" fmla="*/ 86743 w 663357"/>
              <a:gd name="connsiteY41" fmla="*/ 745379 h 753304"/>
              <a:gd name="connsiteX42" fmla="*/ 582013 w 663357"/>
              <a:gd name="connsiteY42" fmla="*/ 745379 h 753304"/>
              <a:gd name="connsiteX43" fmla="*/ 651834 w 663357"/>
              <a:gd name="connsiteY43" fmla="*/ 675558 h 753304"/>
              <a:gd name="connsiteX44" fmla="*/ 651834 w 663357"/>
              <a:gd name="connsiteY44" fmla="*/ 469467 h 753304"/>
              <a:gd name="connsiteX45" fmla="*/ 582013 w 663357"/>
              <a:gd name="connsiteY45" fmla="*/ 399646 h 753304"/>
              <a:gd name="connsiteX46" fmla="*/ 574255 w 663357"/>
              <a:gd name="connsiteY46" fmla="*/ 399646 h 753304"/>
              <a:gd name="connsiteX47" fmla="*/ 532992 w 663357"/>
              <a:gd name="connsiteY47" fmla="*/ 314871 h 753304"/>
              <a:gd name="connsiteX48" fmla="*/ 491729 w 663357"/>
              <a:gd name="connsiteY48" fmla="*/ 399646 h 753304"/>
              <a:gd name="connsiteX49" fmla="*/ 367489 w 663357"/>
              <a:gd name="connsiteY49" fmla="*/ 399646 h 753304"/>
              <a:gd name="connsiteX50" fmla="*/ 334434 w 663357"/>
              <a:gd name="connsiteY50" fmla="*/ 357258 h 753304"/>
              <a:gd name="connsiteX51" fmla="*/ 301379 w 663357"/>
              <a:gd name="connsiteY51" fmla="*/ 399646 h 753304"/>
              <a:gd name="connsiteX52" fmla="*/ 176578 w 663357"/>
              <a:gd name="connsiteY52" fmla="*/ 399646 h 753304"/>
              <a:gd name="connsiteX53" fmla="*/ 135314 w 663357"/>
              <a:gd name="connsiteY53" fmla="*/ 314871 h 753304"/>
              <a:gd name="connsiteX54" fmla="*/ 94051 w 663357"/>
              <a:gd name="connsiteY54" fmla="*/ 399646 h 753304"/>
              <a:gd name="connsiteX55" fmla="*/ 86743 w 663357"/>
              <a:gd name="connsiteY55" fmla="*/ 399646 h 753304"/>
              <a:gd name="connsiteX56" fmla="*/ 16922 w 663357"/>
              <a:gd name="connsiteY56" fmla="*/ 469467 h 753304"/>
              <a:gd name="connsiteX57" fmla="*/ 448554 w 663357"/>
              <a:gd name="connsiteY57" fmla="*/ 489368 h 753304"/>
              <a:gd name="connsiteX58" fmla="*/ 471378 w 663357"/>
              <a:gd name="connsiteY58" fmla="*/ 466543 h 753304"/>
              <a:gd name="connsiteX59" fmla="*/ 494202 w 663357"/>
              <a:gd name="connsiteY59" fmla="*/ 489368 h 753304"/>
              <a:gd name="connsiteX60" fmla="*/ 471378 w 663357"/>
              <a:gd name="connsiteY60" fmla="*/ 512191 h 753304"/>
              <a:gd name="connsiteX61" fmla="*/ 448554 w 663357"/>
              <a:gd name="connsiteY61" fmla="*/ 489368 h 753304"/>
              <a:gd name="connsiteX62" fmla="*/ 357146 w 663357"/>
              <a:gd name="connsiteY62" fmla="*/ 489368 h 753304"/>
              <a:gd name="connsiteX63" fmla="*/ 379970 w 663357"/>
              <a:gd name="connsiteY63" fmla="*/ 466543 h 753304"/>
              <a:gd name="connsiteX64" fmla="*/ 402794 w 663357"/>
              <a:gd name="connsiteY64" fmla="*/ 489368 h 753304"/>
              <a:gd name="connsiteX65" fmla="*/ 379970 w 663357"/>
              <a:gd name="connsiteY65" fmla="*/ 512191 h 753304"/>
              <a:gd name="connsiteX66" fmla="*/ 357146 w 663357"/>
              <a:gd name="connsiteY66" fmla="*/ 489368 h 753304"/>
              <a:gd name="connsiteX67" fmla="*/ 265737 w 663357"/>
              <a:gd name="connsiteY67" fmla="*/ 489368 h 753304"/>
              <a:gd name="connsiteX68" fmla="*/ 288561 w 663357"/>
              <a:gd name="connsiteY68" fmla="*/ 466543 h 753304"/>
              <a:gd name="connsiteX69" fmla="*/ 311385 w 663357"/>
              <a:gd name="connsiteY69" fmla="*/ 489368 h 753304"/>
              <a:gd name="connsiteX70" fmla="*/ 288561 w 663357"/>
              <a:gd name="connsiteY70" fmla="*/ 512191 h 753304"/>
              <a:gd name="connsiteX71" fmla="*/ 265737 w 663357"/>
              <a:gd name="connsiteY71" fmla="*/ 489368 h 753304"/>
              <a:gd name="connsiteX72" fmla="*/ 174329 w 663357"/>
              <a:gd name="connsiteY72" fmla="*/ 489368 h 753304"/>
              <a:gd name="connsiteX73" fmla="*/ 197153 w 663357"/>
              <a:gd name="connsiteY73" fmla="*/ 466543 h 753304"/>
              <a:gd name="connsiteX74" fmla="*/ 219977 w 663357"/>
              <a:gd name="connsiteY74" fmla="*/ 489368 h 753304"/>
              <a:gd name="connsiteX75" fmla="*/ 197153 w 663357"/>
              <a:gd name="connsiteY75" fmla="*/ 512191 h 753304"/>
              <a:gd name="connsiteX76" fmla="*/ 174329 w 663357"/>
              <a:gd name="connsiteY76" fmla="*/ 489368 h 753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663357" h="753304">
                <a:moveTo>
                  <a:pt x="532879" y="296657"/>
                </a:moveTo>
                <a:cubicBezTo>
                  <a:pt x="571444" y="296657"/>
                  <a:pt x="602701" y="265400"/>
                  <a:pt x="602701" y="226723"/>
                </a:cubicBezTo>
                <a:cubicBezTo>
                  <a:pt x="602701" y="188159"/>
                  <a:pt x="571444" y="156902"/>
                  <a:pt x="532879" y="156902"/>
                </a:cubicBezTo>
                <a:cubicBezTo>
                  <a:pt x="494314" y="156902"/>
                  <a:pt x="462946" y="188159"/>
                  <a:pt x="462946" y="226723"/>
                </a:cubicBezTo>
                <a:cubicBezTo>
                  <a:pt x="463058" y="265288"/>
                  <a:pt x="494314" y="296657"/>
                  <a:pt x="532879" y="296657"/>
                </a:cubicBezTo>
                <a:close/>
                <a:moveTo>
                  <a:pt x="467218" y="90116"/>
                </a:moveTo>
                <a:cubicBezTo>
                  <a:pt x="467218" y="70553"/>
                  <a:pt x="467218" y="78873"/>
                  <a:pt x="467218" y="9951"/>
                </a:cubicBezTo>
                <a:lnTo>
                  <a:pt x="201088" y="9951"/>
                </a:lnTo>
                <a:cubicBezTo>
                  <a:pt x="201088" y="78873"/>
                  <a:pt x="201088" y="70440"/>
                  <a:pt x="201088" y="90116"/>
                </a:cubicBezTo>
                <a:cubicBezTo>
                  <a:pt x="201088" y="123509"/>
                  <a:pt x="220089" y="170281"/>
                  <a:pt x="271472" y="170281"/>
                </a:cubicBezTo>
                <a:cubicBezTo>
                  <a:pt x="304639" y="170281"/>
                  <a:pt x="334097" y="170281"/>
                  <a:pt x="334097" y="170281"/>
                </a:cubicBezTo>
                <a:cubicBezTo>
                  <a:pt x="334097" y="170281"/>
                  <a:pt x="363667" y="170281"/>
                  <a:pt x="396835" y="170281"/>
                </a:cubicBezTo>
                <a:cubicBezTo>
                  <a:pt x="448217" y="170281"/>
                  <a:pt x="467218" y="123509"/>
                  <a:pt x="467218" y="90116"/>
                </a:cubicBezTo>
                <a:close/>
                <a:moveTo>
                  <a:pt x="658243" y="61446"/>
                </a:moveTo>
                <a:cubicBezTo>
                  <a:pt x="658243" y="45705"/>
                  <a:pt x="658243" y="49078"/>
                  <a:pt x="658243" y="10064"/>
                </a:cubicBezTo>
                <a:lnTo>
                  <a:pt x="491729" y="10064"/>
                </a:lnTo>
                <a:lnTo>
                  <a:pt x="491729" y="90229"/>
                </a:lnTo>
                <a:cubicBezTo>
                  <a:pt x="491729" y="106307"/>
                  <a:pt x="488131" y="122497"/>
                  <a:pt x="481947" y="137001"/>
                </a:cubicBezTo>
                <a:cubicBezTo>
                  <a:pt x="509606" y="137001"/>
                  <a:pt x="532767" y="137001"/>
                  <a:pt x="532767" y="137001"/>
                </a:cubicBezTo>
                <a:cubicBezTo>
                  <a:pt x="532767" y="137001"/>
                  <a:pt x="560538" y="137001"/>
                  <a:pt x="591794" y="137001"/>
                </a:cubicBezTo>
                <a:cubicBezTo>
                  <a:pt x="640366" y="136889"/>
                  <a:pt x="658243" y="92815"/>
                  <a:pt x="658243" y="61446"/>
                </a:cubicBezTo>
                <a:close/>
                <a:moveTo>
                  <a:pt x="334097" y="339719"/>
                </a:moveTo>
                <a:cubicBezTo>
                  <a:pt x="375023" y="339719"/>
                  <a:pt x="408303" y="306551"/>
                  <a:pt x="408303" y="265513"/>
                </a:cubicBezTo>
                <a:cubicBezTo>
                  <a:pt x="408303" y="224587"/>
                  <a:pt x="375023" y="191306"/>
                  <a:pt x="334097" y="191306"/>
                </a:cubicBezTo>
                <a:cubicBezTo>
                  <a:pt x="293171" y="191306"/>
                  <a:pt x="259891" y="224474"/>
                  <a:pt x="259891" y="265513"/>
                </a:cubicBezTo>
                <a:cubicBezTo>
                  <a:pt x="259891" y="306551"/>
                  <a:pt x="293171" y="339719"/>
                  <a:pt x="334097" y="339719"/>
                </a:cubicBezTo>
                <a:close/>
                <a:moveTo>
                  <a:pt x="135314" y="136889"/>
                </a:moveTo>
                <a:cubicBezTo>
                  <a:pt x="135314" y="136889"/>
                  <a:pt x="158476" y="136889"/>
                  <a:pt x="186134" y="136889"/>
                </a:cubicBezTo>
                <a:cubicBezTo>
                  <a:pt x="179950" y="122385"/>
                  <a:pt x="176353" y="106194"/>
                  <a:pt x="176353" y="90116"/>
                </a:cubicBezTo>
                <a:lnTo>
                  <a:pt x="176353" y="9951"/>
                </a:lnTo>
                <a:lnTo>
                  <a:pt x="9951" y="9951"/>
                </a:lnTo>
                <a:cubicBezTo>
                  <a:pt x="9951" y="48966"/>
                  <a:pt x="9951" y="45592"/>
                  <a:pt x="9951" y="61333"/>
                </a:cubicBezTo>
                <a:cubicBezTo>
                  <a:pt x="9951" y="92815"/>
                  <a:pt x="27828" y="136776"/>
                  <a:pt x="76287" y="136776"/>
                </a:cubicBezTo>
                <a:cubicBezTo>
                  <a:pt x="107431" y="136889"/>
                  <a:pt x="135314" y="136889"/>
                  <a:pt x="135314" y="136889"/>
                </a:cubicBezTo>
                <a:close/>
                <a:moveTo>
                  <a:pt x="135314" y="296657"/>
                </a:moveTo>
                <a:cubicBezTo>
                  <a:pt x="173879" y="296657"/>
                  <a:pt x="205248" y="265400"/>
                  <a:pt x="205248" y="226723"/>
                </a:cubicBezTo>
                <a:cubicBezTo>
                  <a:pt x="205248" y="188159"/>
                  <a:pt x="173992" y="156902"/>
                  <a:pt x="135314" y="156902"/>
                </a:cubicBezTo>
                <a:cubicBezTo>
                  <a:pt x="96750" y="156902"/>
                  <a:pt x="65381" y="188159"/>
                  <a:pt x="65381" y="226723"/>
                </a:cubicBezTo>
                <a:cubicBezTo>
                  <a:pt x="65381" y="265288"/>
                  <a:pt x="96750" y="296657"/>
                  <a:pt x="135314" y="296657"/>
                </a:cubicBezTo>
                <a:close/>
                <a:moveTo>
                  <a:pt x="16922" y="469467"/>
                </a:moveTo>
                <a:lnTo>
                  <a:pt x="16922" y="675558"/>
                </a:lnTo>
                <a:cubicBezTo>
                  <a:pt x="16922" y="714010"/>
                  <a:pt x="48291" y="745379"/>
                  <a:pt x="86743" y="745379"/>
                </a:cubicBezTo>
                <a:lnTo>
                  <a:pt x="582013" y="745379"/>
                </a:lnTo>
                <a:cubicBezTo>
                  <a:pt x="620465" y="745379"/>
                  <a:pt x="651834" y="714010"/>
                  <a:pt x="651834" y="675558"/>
                </a:cubicBezTo>
                <a:lnTo>
                  <a:pt x="651834" y="469467"/>
                </a:lnTo>
                <a:cubicBezTo>
                  <a:pt x="651834" y="431015"/>
                  <a:pt x="620465" y="399646"/>
                  <a:pt x="582013" y="399646"/>
                </a:cubicBezTo>
                <a:lnTo>
                  <a:pt x="574255" y="399646"/>
                </a:lnTo>
                <a:lnTo>
                  <a:pt x="532992" y="314871"/>
                </a:lnTo>
                <a:lnTo>
                  <a:pt x="491729" y="399646"/>
                </a:lnTo>
                <a:lnTo>
                  <a:pt x="367489" y="399646"/>
                </a:lnTo>
                <a:lnTo>
                  <a:pt x="334434" y="357258"/>
                </a:lnTo>
                <a:lnTo>
                  <a:pt x="301379" y="399646"/>
                </a:lnTo>
                <a:lnTo>
                  <a:pt x="176578" y="399646"/>
                </a:lnTo>
                <a:lnTo>
                  <a:pt x="135314" y="314871"/>
                </a:lnTo>
                <a:lnTo>
                  <a:pt x="94051" y="399646"/>
                </a:lnTo>
                <a:lnTo>
                  <a:pt x="86743" y="399646"/>
                </a:lnTo>
                <a:cubicBezTo>
                  <a:pt x="48291" y="399646"/>
                  <a:pt x="16922" y="431015"/>
                  <a:pt x="16922" y="469467"/>
                </a:cubicBezTo>
                <a:close/>
                <a:moveTo>
                  <a:pt x="448554" y="489368"/>
                </a:moveTo>
                <a:cubicBezTo>
                  <a:pt x="448554" y="476775"/>
                  <a:pt x="458785" y="466543"/>
                  <a:pt x="471378" y="466543"/>
                </a:cubicBezTo>
                <a:cubicBezTo>
                  <a:pt x="483971" y="466543"/>
                  <a:pt x="494202" y="476775"/>
                  <a:pt x="494202" y="489368"/>
                </a:cubicBezTo>
                <a:cubicBezTo>
                  <a:pt x="494202" y="501960"/>
                  <a:pt x="483971" y="512191"/>
                  <a:pt x="471378" y="512191"/>
                </a:cubicBezTo>
                <a:cubicBezTo>
                  <a:pt x="458785" y="512191"/>
                  <a:pt x="448554" y="501960"/>
                  <a:pt x="448554" y="489368"/>
                </a:cubicBezTo>
                <a:close/>
                <a:moveTo>
                  <a:pt x="357146" y="489368"/>
                </a:moveTo>
                <a:cubicBezTo>
                  <a:pt x="357146" y="476775"/>
                  <a:pt x="367377" y="466543"/>
                  <a:pt x="379970" y="466543"/>
                </a:cubicBezTo>
                <a:cubicBezTo>
                  <a:pt x="392562" y="466543"/>
                  <a:pt x="402794" y="476775"/>
                  <a:pt x="402794" y="489368"/>
                </a:cubicBezTo>
                <a:cubicBezTo>
                  <a:pt x="402794" y="501960"/>
                  <a:pt x="392562" y="512191"/>
                  <a:pt x="379970" y="512191"/>
                </a:cubicBezTo>
                <a:cubicBezTo>
                  <a:pt x="367377" y="512191"/>
                  <a:pt x="357146" y="501960"/>
                  <a:pt x="357146" y="489368"/>
                </a:cubicBezTo>
                <a:close/>
                <a:moveTo>
                  <a:pt x="265737" y="489368"/>
                </a:moveTo>
                <a:cubicBezTo>
                  <a:pt x="265737" y="476775"/>
                  <a:pt x="275969" y="466543"/>
                  <a:pt x="288561" y="466543"/>
                </a:cubicBezTo>
                <a:cubicBezTo>
                  <a:pt x="301154" y="466543"/>
                  <a:pt x="311385" y="476775"/>
                  <a:pt x="311385" y="489368"/>
                </a:cubicBezTo>
                <a:cubicBezTo>
                  <a:pt x="311385" y="501960"/>
                  <a:pt x="301154" y="512191"/>
                  <a:pt x="288561" y="512191"/>
                </a:cubicBezTo>
                <a:cubicBezTo>
                  <a:pt x="275969" y="512191"/>
                  <a:pt x="265737" y="501960"/>
                  <a:pt x="265737" y="489368"/>
                </a:cubicBezTo>
                <a:close/>
                <a:moveTo>
                  <a:pt x="174329" y="489368"/>
                </a:moveTo>
                <a:cubicBezTo>
                  <a:pt x="174329" y="476775"/>
                  <a:pt x="184560" y="466543"/>
                  <a:pt x="197153" y="466543"/>
                </a:cubicBezTo>
                <a:cubicBezTo>
                  <a:pt x="209745" y="466543"/>
                  <a:pt x="219977" y="476775"/>
                  <a:pt x="219977" y="489368"/>
                </a:cubicBezTo>
                <a:cubicBezTo>
                  <a:pt x="219977" y="501960"/>
                  <a:pt x="209745" y="512191"/>
                  <a:pt x="197153" y="512191"/>
                </a:cubicBezTo>
                <a:cubicBezTo>
                  <a:pt x="184560" y="512191"/>
                  <a:pt x="174329" y="501960"/>
                  <a:pt x="174329" y="489368"/>
                </a:cubicBezTo>
                <a:close/>
              </a:path>
            </a:pathLst>
          </a:custGeom>
          <a:solidFill>
            <a:srgbClr val="E2E6E8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DD32EB92-56CA-4BF9-8D01-7BE7F6C53F64}"/>
              </a:ext>
            </a:extLst>
          </p:cNvPr>
          <p:cNvSpPr/>
          <p:nvPr/>
        </p:nvSpPr>
        <p:spPr>
          <a:xfrm>
            <a:off x="4369152" y="3332309"/>
            <a:ext cx="174249" cy="149125"/>
          </a:xfrm>
          <a:custGeom>
            <a:avLst/>
            <a:gdLst>
              <a:gd name="connsiteX0" fmla="*/ 174329 w 348543"/>
              <a:gd name="connsiteY0" fmla="*/ 9951 h 348543"/>
              <a:gd name="connsiteX1" fmla="*/ 9951 w 348543"/>
              <a:gd name="connsiteY1" fmla="*/ 174329 h 348543"/>
              <a:gd name="connsiteX2" fmla="*/ 174329 w 348543"/>
              <a:gd name="connsiteY2" fmla="*/ 338707 h 348543"/>
              <a:gd name="connsiteX3" fmla="*/ 338707 w 348543"/>
              <a:gd name="connsiteY3" fmla="*/ 174329 h 348543"/>
              <a:gd name="connsiteX4" fmla="*/ 174329 w 348543"/>
              <a:gd name="connsiteY4" fmla="*/ 9951 h 348543"/>
              <a:gd name="connsiteX5" fmla="*/ 174329 w 348543"/>
              <a:gd name="connsiteY5" fmla="*/ 304527 h 348543"/>
              <a:gd name="connsiteX6" fmla="*/ 44131 w 348543"/>
              <a:gd name="connsiteY6" fmla="*/ 174329 h 348543"/>
              <a:gd name="connsiteX7" fmla="*/ 174329 w 348543"/>
              <a:gd name="connsiteY7" fmla="*/ 44131 h 348543"/>
              <a:gd name="connsiteX8" fmla="*/ 304527 w 348543"/>
              <a:gd name="connsiteY8" fmla="*/ 174329 h 348543"/>
              <a:gd name="connsiteX9" fmla="*/ 174329 w 348543"/>
              <a:gd name="connsiteY9" fmla="*/ 304527 h 348543"/>
              <a:gd name="connsiteX10" fmla="*/ 137788 w 348543"/>
              <a:gd name="connsiteY10" fmla="*/ 134527 h 348543"/>
              <a:gd name="connsiteX11" fmla="*/ 165110 w 348543"/>
              <a:gd name="connsiteY11" fmla="*/ 134527 h 348543"/>
              <a:gd name="connsiteX12" fmla="*/ 165110 w 348543"/>
              <a:gd name="connsiteY12" fmla="*/ 214018 h 348543"/>
              <a:gd name="connsiteX13" fmla="*/ 137788 w 348543"/>
              <a:gd name="connsiteY13" fmla="*/ 214018 h 348543"/>
              <a:gd name="connsiteX14" fmla="*/ 137788 w 348543"/>
              <a:gd name="connsiteY14" fmla="*/ 232457 h 348543"/>
              <a:gd name="connsiteX15" fmla="*/ 210870 w 348543"/>
              <a:gd name="connsiteY15" fmla="*/ 232457 h 348543"/>
              <a:gd name="connsiteX16" fmla="*/ 210870 w 348543"/>
              <a:gd name="connsiteY16" fmla="*/ 214018 h 348543"/>
              <a:gd name="connsiteX17" fmla="*/ 183548 w 348543"/>
              <a:gd name="connsiteY17" fmla="*/ 214018 h 348543"/>
              <a:gd name="connsiteX18" fmla="*/ 183548 w 348543"/>
              <a:gd name="connsiteY18" fmla="*/ 134527 h 348543"/>
              <a:gd name="connsiteX19" fmla="*/ 210870 w 348543"/>
              <a:gd name="connsiteY19" fmla="*/ 134527 h 348543"/>
              <a:gd name="connsiteX20" fmla="*/ 210870 w 348543"/>
              <a:gd name="connsiteY20" fmla="*/ 116088 h 348543"/>
              <a:gd name="connsiteX21" fmla="*/ 137788 w 348543"/>
              <a:gd name="connsiteY21" fmla="*/ 116088 h 348543"/>
              <a:gd name="connsiteX22" fmla="*/ 137788 w 348543"/>
              <a:gd name="connsiteY22" fmla="*/ 134527 h 348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43" h="348543">
                <a:moveTo>
                  <a:pt x="174329" y="9951"/>
                </a:moveTo>
                <a:cubicBezTo>
                  <a:pt x="83595" y="9951"/>
                  <a:pt x="9951" y="83595"/>
                  <a:pt x="9951" y="174329"/>
                </a:cubicBezTo>
                <a:cubicBezTo>
                  <a:pt x="9951" y="265175"/>
                  <a:pt x="83595" y="338707"/>
                  <a:pt x="174329" y="338707"/>
                </a:cubicBezTo>
                <a:cubicBezTo>
                  <a:pt x="265175" y="338707"/>
                  <a:pt x="338707" y="265063"/>
                  <a:pt x="338707" y="174329"/>
                </a:cubicBezTo>
                <a:cubicBezTo>
                  <a:pt x="338707" y="83483"/>
                  <a:pt x="265063" y="9951"/>
                  <a:pt x="174329" y="9951"/>
                </a:cubicBezTo>
                <a:close/>
                <a:moveTo>
                  <a:pt x="174329" y="304527"/>
                </a:moveTo>
                <a:cubicBezTo>
                  <a:pt x="102371" y="304527"/>
                  <a:pt x="44131" y="246174"/>
                  <a:pt x="44131" y="174329"/>
                </a:cubicBezTo>
                <a:cubicBezTo>
                  <a:pt x="44131" y="102371"/>
                  <a:pt x="102484" y="44131"/>
                  <a:pt x="174329" y="44131"/>
                </a:cubicBezTo>
                <a:cubicBezTo>
                  <a:pt x="246287" y="44131"/>
                  <a:pt x="304527" y="102484"/>
                  <a:pt x="304527" y="174329"/>
                </a:cubicBezTo>
                <a:cubicBezTo>
                  <a:pt x="304527" y="246286"/>
                  <a:pt x="246174" y="304527"/>
                  <a:pt x="174329" y="304527"/>
                </a:cubicBezTo>
                <a:close/>
                <a:moveTo>
                  <a:pt x="137788" y="134527"/>
                </a:moveTo>
                <a:lnTo>
                  <a:pt x="165110" y="134527"/>
                </a:lnTo>
                <a:lnTo>
                  <a:pt x="165110" y="214018"/>
                </a:lnTo>
                <a:lnTo>
                  <a:pt x="137788" y="214018"/>
                </a:lnTo>
                <a:lnTo>
                  <a:pt x="137788" y="232457"/>
                </a:lnTo>
                <a:lnTo>
                  <a:pt x="210870" y="232457"/>
                </a:lnTo>
                <a:lnTo>
                  <a:pt x="210870" y="214018"/>
                </a:lnTo>
                <a:lnTo>
                  <a:pt x="183548" y="214018"/>
                </a:lnTo>
                <a:lnTo>
                  <a:pt x="183548" y="134527"/>
                </a:lnTo>
                <a:lnTo>
                  <a:pt x="210870" y="134527"/>
                </a:lnTo>
                <a:lnTo>
                  <a:pt x="210870" y="116088"/>
                </a:lnTo>
                <a:lnTo>
                  <a:pt x="137788" y="116088"/>
                </a:lnTo>
                <a:lnTo>
                  <a:pt x="137788" y="1345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4FBE42D5-DBB2-4B34-8700-8BADCCA7AB74}"/>
              </a:ext>
            </a:extLst>
          </p:cNvPr>
          <p:cNvSpPr/>
          <p:nvPr/>
        </p:nvSpPr>
        <p:spPr>
          <a:xfrm>
            <a:off x="4273709" y="3125346"/>
            <a:ext cx="359740" cy="206852"/>
          </a:xfrm>
          <a:custGeom>
            <a:avLst/>
            <a:gdLst>
              <a:gd name="connsiteX0" fmla="*/ 654982 w 719574"/>
              <a:gd name="connsiteY0" fmla="*/ 9951 h 483464"/>
              <a:gd name="connsiteX1" fmla="*/ 420108 w 719574"/>
              <a:gd name="connsiteY1" fmla="*/ 416736 h 483464"/>
              <a:gd name="connsiteX2" fmla="*/ 515565 w 719574"/>
              <a:gd name="connsiteY2" fmla="*/ 477900 h 483464"/>
              <a:gd name="connsiteX3" fmla="*/ 720418 w 719574"/>
              <a:gd name="connsiteY3" fmla="*/ 123172 h 483464"/>
              <a:gd name="connsiteX4" fmla="*/ 654982 w 719574"/>
              <a:gd name="connsiteY4" fmla="*/ 9951 h 483464"/>
              <a:gd name="connsiteX5" fmla="*/ 9951 w 719574"/>
              <a:gd name="connsiteY5" fmla="*/ 123172 h 483464"/>
              <a:gd name="connsiteX6" fmla="*/ 214805 w 719574"/>
              <a:gd name="connsiteY6" fmla="*/ 477900 h 483464"/>
              <a:gd name="connsiteX7" fmla="*/ 310261 w 719574"/>
              <a:gd name="connsiteY7" fmla="*/ 416736 h 483464"/>
              <a:gd name="connsiteX8" fmla="*/ 75387 w 719574"/>
              <a:gd name="connsiteY8" fmla="*/ 9951 h 483464"/>
              <a:gd name="connsiteX9" fmla="*/ 9951 w 719574"/>
              <a:gd name="connsiteY9" fmla="*/ 123172 h 483464"/>
              <a:gd name="connsiteX10" fmla="*/ 557053 w 719574"/>
              <a:gd name="connsiteY10" fmla="*/ 123172 h 483464"/>
              <a:gd name="connsiteX11" fmla="*/ 622376 w 719574"/>
              <a:gd name="connsiteY11" fmla="*/ 9951 h 483464"/>
              <a:gd name="connsiteX12" fmla="*/ 107993 w 719574"/>
              <a:gd name="connsiteY12" fmla="*/ 9951 h 483464"/>
              <a:gd name="connsiteX13" fmla="*/ 173317 w 719574"/>
              <a:gd name="connsiteY13" fmla="*/ 123172 h 483464"/>
              <a:gd name="connsiteX14" fmla="*/ 557053 w 719574"/>
              <a:gd name="connsiteY14" fmla="*/ 123172 h 48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19574" h="483464">
                <a:moveTo>
                  <a:pt x="654982" y="9951"/>
                </a:moveTo>
                <a:lnTo>
                  <a:pt x="420108" y="416736"/>
                </a:lnTo>
                <a:cubicBezTo>
                  <a:pt x="457661" y="427529"/>
                  <a:pt x="490604" y="449116"/>
                  <a:pt x="515565" y="477900"/>
                </a:cubicBezTo>
                <a:lnTo>
                  <a:pt x="720418" y="123172"/>
                </a:lnTo>
                <a:lnTo>
                  <a:pt x="654982" y="9951"/>
                </a:lnTo>
                <a:close/>
                <a:moveTo>
                  <a:pt x="9951" y="123172"/>
                </a:moveTo>
                <a:lnTo>
                  <a:pt x="214805" y="477900"/>
                </a:lnTo>
                <a:cubicBezTo>
                  <a:pt x="239653" y="449116"/>
                  <a:pt x="272596" y="427529"/>
                  <a:pt x="310261" y="416736"/>
                </a:cubicBezTo>
                <a:lnTo>
                  <a:pt x="75387" y="9951"/>
                </a:lnTo>
                <a:lnTo>
                  <a:pt x="9951" y="123172"/>
                </a:lnTo>
                <a:close/>
                <a:moveTo>
                  <a:pt x="557053" y="123172"/>
                </a:moveTo>
                <a:lnTo>
                  <a:pt x="622376" y="9951"/>
                </a:lnTo>
                <a:lnTo>
                  <a:pt x="107993" y="9951"/>
                </a:lnTo>
                <a:lnTo>
                  <a:pt x="173317" y="123172"/>
                </a:lnTo>
                <a:lnTo>
                  <a:pt x="557053" y="123172"/>
                </a:lnTo>
                <a:close/>
              </a:path>
            </a:pathLst>
          </a:custGeom>
          <a:solidFill>
            <a:srgbClr val="30423F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34479629-3E44-47A2-BF67-F0B4BBA460AB}"/>
              </a:ext>
            </a:extLst>
          </p:cNvPr>
          <p:cNvSpPr/>
          <p:nvPr/>
        </p:nvSpPr>
        <p:spPr>
          <a:xfrm>
            <a:off x="4273709" y="3527463"/>
            <a:ext cx="359740" cy="331924"/>
          </a:xfrm>
          <a:custGeom>
            <a:avLst/>
            <a:gdLst>
              <a:gd name="connsiteX0" fmla="*/ 328700 w 719574"/>
              <a:gd name="connsiteY0" fmla="*/ 232570 h 775791"/>
              <a:gd name="connsiteX1" fmla="*/ 401782 w 719574"/>
              <a:gd name="connsiteY1" fmla="*/ 232570 h 775791"/>
              <a:gd name="connsiteX2" fmla="*/ 401782 w 719574"/>
              <a:gd name="connsiteY2" fmla="*/ 214130 h 775791"/>
              <a:gd name="connsiteX3" fmla="*/ 374460 w 719574"/>
              <a:gd name="connsiteY3" fmla="*/ 214130 h 775791"/>
              <a:gd name="connsiteX4" fmla="*/ 374460 w 719574"/>
              <a:gd name="connsiteY4" fmla="*/ 134640 h 775791"/>
              <a:gd name="connsiteX5" fmla="*/ 401782 w 719574"/>
              <a:gd name="connsiteY5" fmla="*/ 134640 h 775791"/>
              <a:gd name="connsiteX6" fmla="*/ 401782 w 719574"/>
              <a:gd name="connsiteY6" fmla="*/ 116201 h 775791"/>
              <a:gd name="connsiteX7" fmla="*/ 328700 w 719574"/>
              <a:gd name="connsiteY7" fmla="*/ 116201 h 775791"/>
              <a:gd name="connsiteX8" fmla="*/ 328700 w 719574"/>
              <a:gd name="connsiteY8" fmla="*/ 134640 h 775791"/>
              <a:gd name="connsiteX9" fmla="*/ 356021 w 719574"/>
              <a:gd name="connsiteY9" fmla="*/ 134640 h 775791"/>
              <a:gd name="connsiteX10" fmla="*/ 356021 w 719574"/>
              <a:gd name="connsiteY10" fmla="*/ 214130 h 775791"/>
              <a:gd name="connsiteX11" fmla="*/ 328700 w 719574"/>
              <a:gd name="connsiteY11" fmla="*/ 214130 h 775791"/>
              <a:gd name="connsiteX12" fmla="*/ 328700 w 719574"/>
              <a:gd name="connsiteY12" fmla="*/ 232570 h 775791"/>
              <a:gd name="connsiteX13" fmla="*/ 529619 w 719574"/>
              <a:gd name="connsiteY13" fmla="*/ 174329 h 775791"/>
              <a:gd name="connsiteX14" fmla="*/ 365241 w 719574"/>
              <a:gd name="connsiteY14" fmla="*/ 9951 h 775791"/>
              <a:gd name="connsiteX15" fmla="*/ 200863 w 719574"/>
              <a:gd name="connsiteY15" fmla="*/ 174329 h 775791"/>
              <a:gd name="connsiteX16" fmla="*/ 365241 w 719574"/>
              <a:gd name="connsiteY16" fmla="*/ 338707 h 775791"/>
              <a:gd name="connsiteX17" fmla="*/ 529619 w 719574"/>
              <a:gd name="connsiteY17" fmla="*/ 174329 h 775791"/>
              <a:gd name="connsiteX18" fmla="*/ 495439 w 719574"/>
              <a:gd name="connsiteY18" fmla="*/ 174329 h 775791"/>
              <a:gd name="connsiteX19" fmla="*/ 365241 w 719574"/>
              <a:gd name="connsiteY19" fmla="*/ 304527 h 775791"/>
              <a:gd name="connsiteX20" fmla="*/ 235043 w 719574"/>
              <a:gd name="connsiteY20" fmla="*/ 174329 h 775791"/>
              <a:gd name="connsiteX21" fmla="*/ 365241 w 719574"/>
              <a:gd name="connsiteY21" fmla="*/ 44018 h 775791"/>
              <a:gd name="connsiteX22" fmla="*/ 495439 w 719574"/>
              <a:gd name="connsiteY22" fmla="*/ 174329 h 775791"/>
              <a:gd name="connsiteX23" fmla="*/ 173429 w 719574"/>
              <a:gd name="connsiteY23" fmla="*/ 658917 h 775791"/>
              <a:gd name="connsiteX24" fmla="*/ 108105 w 719574"/>
              <a:gd name="connsiteY24" fmla="*/ 772138 h 775791"/>
              <a:gd name="connsiteX25" fmla="*/ 622489 w 719574"/>
              <a:gd name="connsiteY25" fmla="*/ 772138 h 775791"/>
              <a:gd name="connsiteX26" fmla="*/ 557165 w 719574"/>
              <a:gd name="connsiteY26" fmla="*/ 658917 h 775791"/>
              <a:gd name="connsiteX27" fmla="*/ 173429 w 719574"/>
              <a:gd name="connsiteY27" fmla="*/ 658917 h 775791"/>
              <a:gd name="connsiteX28" fmla="*/ 420221 w 719574"/>
              <a:gd name="connsiteY28" fmla="*/ 365354 h 775791"/>
              <a:gd name="connsiteX29" fmla="*/ 655095 w 719574"/>
              <a:gd name="connsiteY29" fmla="*/ 772138 h 775791"/>
              <a:gd name="connsiteX30" fmla="*/ 720418 w 719574"/>
              <a:gd name="connsiteY30" fmla="*/ 658917 h 775791"/>
              <a:gd name="connsiteX31" fmla="*/ 515565 w 719574"/>
              <a:gd name="connsiteY31" fmla="*/ 304190 h 775791"/>
              <a:gd name="connsiteX32" fmla="*/ 420221 w 719574"/>
              <a:gd name="connsiteY32" fmla="*/ 365354 h 775791"/>
              <a:gd name="connsiteX33" fmla="*/ 214805 w 719574"/>
              <a:gd name="connsiteY33" fmla="*/ 304190 h 775791"/>
              <a:gd name="connsiteX34" fmla="*/ 9951 w 719574"/>
              <a:gd name="connsiteY34" fmla="*/ 658917 h 775791"/>
              <a:gd name="connsiteX35" fmla="*/ 75275 w 719574"/>
              <a:gd name="connsiteY35" fmla="*/ 772138 h 775791"/>
              <a:gd name="connsiteX36" fmla="*/ 310148 w 719574"/>
              <a:gd name="connsiteY36" fmla="*/ 365354 h 775791"/>
              <a:gd name="connsiteX37" fmla="*/ 214805 w 719574"/>
              <a:gd name="connsiteY37" fmla="*/ 304190 h 77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19574" h="775791">
                <a:moveTo>
                  <a:pt x="328700" y="232570"/>
                </a:moveTo>
                <a:lnTo>
                  <a:pt x="401782" y="232570"/>
                </a:lnTo>
                <a:lnTo>
                  <a:pt x="401782" y="214130"/>
                </a:lnTo>
                <a:lnTo>
                  <a:pt x="374460" y="214130"/>
                </a:lnTo>
                <a:lnTo>
                  <a:pt x="374460" y="134640"/>
                </a:lnTo>
                <a:lnTo>
                  <a:pt x="401782" y="134640"/>
                </a:lnTo>
                <a:lnTo>
                  <a:pt x="401782" y="116201"/>
                </a:lnTo>
                <a:lnTo>
                  <a:pt x="328700" y="116201"/>
                </a:lnTo>
                <a:lnTo>
                  <a:pt x="328700" y="134640"/>
                </a:lnTo>
                <a:lnTo>
                  <a:pt x="356021" y="134640"/>
                </a:lnTo>
                <a:lnTo>
                  <a:pt x="356021" y="214130"/>
                </a:lnTo>
                <a:lnTo>
                  <a:pt x="328700" y="214130"/>
                </a:lnTo>
                <a:lnTo>
                  <a:pt x="328700" y="232570"/>
                </a:lnTo>
                <a:close/>
                <a:moveTo>
                  <a:pt x="529619" y="174329"/>
                </a:moveTo>
                <a:cubicBezTo>
                  <a:pt x="529619" y="83483"/>
                  <a:pt x="455975" y="9951"/>
                  <a:pt x="365241" y="9951"/>
                </a:cubicBezTo>
                <a:cubicBezTo>
                  <a:pt x="274507" y="9951"/>
                  <a:pt x="200863" y="83595"/>
                  <a:pt x="200863" y="174329"/>
                </a:cubicBezTo>
                <a:cubicBezTo>
                  <a:pt x="200863" y="265175"/>
                  <a:pt x="274507" y="338707"/>
                  <a:pt x="365241" y="338707"/>
                </a:cubicBezTo>
                <a:cubicBezTo>
                  <a:pt x="455975" y="338707"/>
                  <a:pt x="529619" y="265175"/>
                  <a:pt x="529619" y="174329"/>
                </a:cubicBezTo>
                <a:close/>
                <a:moveTo>
                  <a:pt x="495439" y="174329"/>
                </a:moveTo>
                <a:cubicBezTo>
                  <a:pt x="495439" y="246286"/>
                  <a:pt x="437086" y="304527"/>
                  <a:pt x="365241" y="304527"/>
                </a:cubicBezTo>
                <a:cubicBezTo>
                  <a:pt x="293283" y="304527"/>
                  <a:pt x="235043" y="246174"/>
                  <a:pt x="235043" y="174329"/>
                </a:cubicBezTo>
                <a:cubicBezTo>
                  <a:pt x="235043" y="102371"/>
                  <a:pt x="293396" y="44018"/>
                  <a:pt x="365241" y="44018"/>
                </a:cubicBezTo>
                <a:cubicBezTo>
                  <a:pt x="437086" y="44131"/>
                  <a:pt x="495439" y="102371"/>
                  <a:pt x="495439" y="174329"/>
                </a:cubicBezTo>
                <a:close/>
                <a:moveTo>
                  <a:pt x="173429" y="658917"/>
                </a:moveTo>
                <a:lnTo>
                  <a:pt x="108105" y="772138"/>
                </a:lnTo>
                <a:lnTo>
                  <a:pt x="622489" y="772138"/>
                </a:lnTo>
                <a:lnTo>
                  <a:pt x="557165" y="658917"/>
                </a:lnTo>
                <a:lnTo>
                  <a:pt x="173429" y="658917"/>
                </a:lnTo>
                <a:close/>
                <a:moveTo>
                  <a:pt x="420221" y="365354"/>
                </a:moveTo>
                <a:lnTo>
                  <a:pt x="655095" y="772138"/>
                </a:lnTo>
                <a:lnTo>
                  <a:pt x="720418" y="658917"/>
                </a:lnTo>
                <a:lnTo>
                  <a:pt x="515565" y="304190"/>
                </a:lnTo>
                <a:cubicBezTo>
                  <a:pt x="490716" y="332973"/>
                  <a:pt x="457774" y="354447"/>
                  <a:pt x="420221" y="365354"/>
                </a:cubicBezTo>
                <a:close/>
                <a:moveTo>
                  <a:pt x="214805" y="304190"/>
                </a:moveTo>
                <a:lnTo>
                  <a:pt x="9951" y="658917"/>
                </a:lnTo>
                <a:lnTo>
                  <a:pt x="75275" y="772138"/>
                </a:lnTo>
                <a:lnTo>
                  <a:pt x="310148" y="365354"/>
                </a:lnTo>
                <a:cubicBezTo>
                  <a:pt x="272596" y="354447"/>
                  <a:pt x="239653" y="332973"/>
                  <a:pt x="214805" y="304190"/>
                </a:cubicBezTo>
                <a:close/>
              </a:path>
            </a:pathLst>
          </a:custGeom>
          <a:solidFill>
            <a:srgbClr val="E2E6E8"/>
          </a:solidFill>
          <a:ln w="11240" cap="flat">
            <a:noFill/>
            <a:prstDash val="solid"/>
            <a:miter/>
          </a:ln>
        </p:spPr>
        <p:txBody>
          <a:bodyPr rtlCol="0" anchor="ctr"/>
          <a:lstStyle/>
          <a:p>
            <a:pPr defTabSz="12190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rgbClr val="000000"/>
              </a:solidFill>
              <a:latin typeface="Montserrat Light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EDBC15-0D01-457D-8DFE-F154CC15E8DF}"/>
              </a:ext>
            </a:extLst>
          </p:cNvPr>
          <p:cNvSpPr txBox="1"/>
          <p:nvPr/>
        </p:nvSpPr>
        <p:spPr>
          <a:xfrm>
            <a:off x="9031304" y="3750906"/>
            <a:ext cx="25173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PROJEKTU </a:t>
            </a:r>
            <a:r>
              <a:rPr lang="en-US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PUBLISKĀ </a:t>
            </a:r>
            <a:r>
              <a:rPr lang="lv-LV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FINANSĒJUMA SLIEKŠŅI </a:t>
            </a:r>
            <a:endParaRPr lang="en-US" sz="1400" b="1" dirty="0">
              <a:solidFill>
                <a:srgbClr val="000000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8CDF4FA7-98B8-4DCF-9A1A-79E8D8A04CEC}"/>
              </a:ext>
            </a:extLst>
          </p:cNvPr>
          <p:cNvSpPr txBox="1"/>
          <p:nvPr/>
        </p:nvSpPr>
        <p:spPr>
          <a:xfrm>
            <a:off x="9404306" y="5289586"/>
            <a:ext cx="2692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PROJEKTU IESNIEGŠANAS TERMIŅŠ</a:t>
            </a:r>
            <a:endParaRPr lang="en-US" sz="1400" b="1" dirty="0">
              <a:solidFill>
                <a:srgbClr val="000000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F041C30A-743B-4C87-BB17-0C52BF25D834}"/>
              </a:ext>
            </a:extLst>
          </p:cNvPr>
          <p:cNvSpPr txBox="1"/>
          <p:nvPr/>
        </p:nvSpPr>
        <p:spPr>
          <a:xfrm>
            <a:off x="244907" y="6002186"/>
            <a:ext cx="2789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PROJEKTA IESNIEDZĒJS: AUGSTSKOLA VAI KOLEDŽA</a:t>
            </a:r>
            <a:endParaRPr lang="en-US" sz="1400" b="1" dirty="0">
              <a:solidFill>
                <a:srgbClr val="000000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2E482EEE-0249-43C5-9C3B-409321CF3DD2}"/>
              </a:ext>
            </a:extLst>
          </p:cNvPr>
          <p:cNvSpPr txBox="1"/>
          <p:nvPr/>
        </p:nvSpPr>
        <p:spPr>
          <a:xfrm>
            <a:off x="810746" y="4391174"/>
            <a:ext cx="278902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latin typeface="Futura Md TL" panose="020B0502020204020303" pitchFamily="34" charset="0"/>
              </a:rPr>
              <a:t>FINANSĒJUMS:</a:t>
            </a:r>
          </a:p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latin typeface="Futura Md TL" panose="020B0502020204020303" pitchFamily="34" charset="0"/>
              </a:rPr>
              <a:t> 5 341 982 EURO </a:t>
            </a:r>
          </a:p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latin typeface="Futura Md TL" panose="020B0502020204020303" pitchFamily="34" charset="0"/>
              </a:rPr>
              <a:t>(4 540 684 EURO ERAF)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11B5EA0E-3A97-437F-A076-F14154BB2B87}"/>
              </a:ext>
            </a:extLst>
          </p:cNvPr>
          <p:cNvSpPr txBox="1"/>
          <p:nvPr/>
        </p:nvSpPr>
        <p:spPr>
          <a:xfrm>
            <a:off x="2593965" y="3023058"/>
            <a:ext cx="14516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000000"/>
                </a:solidFill>
                <a:latin typeface="Futura Md TL" panose="020B0502020204020303" pitchFamily="34" charset="0"/>
                <a:cs typeface="+mn-cs"/>
              </a:rPr>
              <a:t>PROJEKTA ILGUMS</a:t>
            </a:r>
            <a:endParaRPr lang="en-US" sz="1400" b="1" dirty="0">
              <a:solidFill>
                <a:srgbClr val="000000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A1C0B735-E9B3-4BA6-B726-31AD0AD24909}"/>
              </a:ext>
            </a:extLst>
          </p:cNvPr>
          <p:cNvSpPr txBox="1"/>
          <p:nvPr/>
        </p:nvSpPr>
        <p:spPr>
          <a:xfrm>
            <a:off x="5593509" y="3004467"/>
            <a:ext cx="17364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LĪDZ </a:t>
            </a: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2023. GADA </a:t>
            </a:r>
          </a:p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30. NOVEMBRI</a:t>
            </a:r>
            <a:r>
              <a:rPr lang="en-US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M</a:t>
            </a:r>
            <a:endParaRPr lang="en-US" sz="1400" dirty="0">
              <a:solidFill>
                <a:srgbClr val="FFFFFF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F2565A3D-C213-47EB-A40D-C39272FE4E2A}"/>
              </a:ext>
            </a:extLst>
          </p:cNvPr>
          <p:cNvSpPr txBox="1"/>
          <p:nvPr/>
        </p:nvSpPr>
        <p:spPr>
          <a:xfrm>
            <a:off x="5294308" y="3722998"/>
            <a:ext cx="23045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Min. 283 333 </a:t>
            </a:r>
          </a:p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Maks. 900 000</a:t>
            </a:r>
            <a:endParaRPr lang="en-US" sz="1400" dirty="0">
              <a:solidFill>
                <a:srgbClr val="FFFFFF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126BB1EC-0674-404C-A58E-300764B3E826}"/>
              </a:ext>
            </a:extLst>
          </p:cNvPr>
          <p:cNvSpPr txBox="1"/>
          <p:nvPr/>
        </p:nvSpPr>
        <p:spPr>
          <a:xfrm>
            <a:off x="5189847" y="4469160"/>
            <a:ext cx="2477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15%  PRIVĀTAIS LĪDZFINANSĒJUMS</a:t>
            </a:r>
            <a:endParaRPr lang="en-US" sz="1400" dirty="0">
              <a:solidFill>
                <a:srgbClr val="FFFFFF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0A0C9827-9861-4CCE-9DB9-ADACD70DE704}"/>
              </a:ext>
            </a:extLst>
          </p:cNvPr>
          <p:cNvSpPr txBox="1"/>
          <p:nvPr/>
        </p:nvSpPr>
        <p:spPr>
          <a:xfrm>
            <a:off x="5044378" y="5335685"/>
            <a:ext cx="26375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4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2021.GADA 12. APRĪLIS</a:t>
            </a:r>
            <a:endParaRPr lang="en-US" sz="1400" dirty="0">
              <a:solidFill>
                <a:srgbClr val="FFFFFF"/>
              </a:solidFill>
              <a:latin typeface="Futura Md TL" panose="020B0502020204020303" pitchFamily="34" charset="0"/>
              <a:cs typeface="+mn-cs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9DB063EF-1C7E-42B4-8B15-E5F082F27919}"/>
              </a:ext>
            </a:extLst>
          </p:cNvPr>
          <p:cNvSpPr txBox="1"/>
          <p:nvPr/>
        </p:nvSpPr>
        <p:spPr>
          <a:xfrm>
            <a:off x="4683917" y="6145187"/>
            <a:ext cx="34464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0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lv-LV" sz="1600" b="1" dirty="0">
                <a:solidFill>
                  <a:srgbClr val="FFFFFF"/>
                </a:solidFill>
                <a:latin typeface="Futura Md TL" panose="020B0502020204020303" pitchFamily="34" charset="0"/>
                <a:cs typeface="+mn-cs"/>
              </a:rPr>
              <a:t>ATKLĀTA PIETEIKUMU ATLASE</a:t>
            </a:r>
            <a:endParaRPr lang="en-US" sz="1600" dirty="0">
              <a:solidFill>
                <a:srgbClr val="FFFFFF"/>
              </a:solidFill>
              <a:latin typeface="Futura Md TL" panose="020B0502020204020303" pitchFamily="34" charset="0"/>
              <a:cs typeface="+mn-cs"/>
            </a:endParaRPr>
          </a:p>
        </p:txBody>
      </p:sp>
      <p:pic>
        <p:nvPicPr>
          <p:cNvPr id="69" name="Picture 32">
            <a:extLst>
              <a:ext uri="{FF2B5EF4-FFF2-40B4-BE49-F238E27FC236}">
                <a16:creationId xmlns:a16="http://schemas.microsoft.com/office/drawing/2014/main" id="{B45D88ED-9AE0-448F-AE33-6DD8F6C94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-1641"/>
            <a:ext cx="1336675" cy="172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78A661-1827-4E77-96E3-C8FD68037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092" y="327318"/>
            <a:ext cx="10515818" cy="831928"/>
          </a:xfrm>
        </p:spPr>
        <p:txBody>
          <a:bodyPr/>
          <a:lstStyle/>
          <a:p>
            <a:pPr algn="l"/>
            <a:r>
              <a:rPr lang="lv-LV" dirty="0">
                <a:solidFill>
                  <a:srgbClr val="7030A0"/>
                </a:solidFill>
                <a:latin typeface="Futura Md TL" panose="020B0502020204020303" pitchFamily="34" charset="0"/>
              </a:rPr>
              <a:t>LAIKS SAGATAVOT JAUDĪGUS PROJEKTUS</a:t>
            </a:r>
            <a:endParaRPr lang="en-US" dirty="0">
              <a:solidFill>
                <a:srgbClr val="7030A0"/>
              </a:solidFill>
              <a:latin typeface="Futura Md TL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9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1383675" y="4057644"/>
            <a:ext cx="2397211" cy="5659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/>
            <a:r>
              <a:rPr lang="lv-LV" sz="1800" dirty="0"/>
              <a:t>RISINA SABIEDRĪBAI AKTUĀLO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1410657" y="5170935"/>
            <a:ext cx="2233019" cy="1268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lv-LV" sz="1200" dirty="0">
                <a:latin typeface="Futura Md TL" panose="020B0502020204020303" pitchFamily="34" charset="0"/>
                <a:ea typeface="Source Sans Pro" charset="0"/>
                <a:cs typeface="Source Sans Pro" charset="0"/>
              </a:rPr>
              <a:t>Studenti strādā ar   pārbaudītām metodēm un instrumentiem  sabiedrībai aktuālu, praktisku problēmu risināšanai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780886" y="4096557"/>
            <a:ext cx="1970138" cy="5659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/>
            <a:r>
              <a:rPr lang="lv-LV" sz="1800" dirty="0"/>
              <a:t>ATTĪSTA CAURVIJU KOMPETENCES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3790891" y="5221789"/>
            <a:ext cx="1950127" cy="1268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lv-LV" sz="1200" dirty="0">
                <a:latin typeface="Futura Md TL" panose="020B0502020204020303" pitchFamily="34" charset="0"/>
                <a:ea typeface="Source Sans Pro" charset="0"/>
                <a:cs typeface="Source Sans Pro" charset="0"/>
              </a:rPr>
              <a:t>Studenti attīsta pamata un caurviju kompetences: sadarbojas, pēta, integrē zināšanas  </a:t>
            </a:r>
            <a:endParaRPr lang="en-US" sz="1200" dirty="0">
              <a:latin typeface="Futura Md TL" panose="020B0502020204020303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178097" y="4096557"/>
            <a:ext cx="1970138" cy="5659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/>
            <a:r>
              <a:rPr lang="lv-LV" sz="1800" dirty="0"/>
              <a:t>PROJEKTU JAUDA UN TVĒRUMS</a:t>
            </a:r>
            <a:endParaRPr lang="en-US" sz="1800" dirty="0"/>
          </a:p>
        </p:txBody>
      </p:sp>
      <p:sp>
        <p:nvSpPr>
          <p:cNvPr id="23" name="TextBox 22"/>
          <p:cNvSpPr txBox="1"/>
          <p:nvPr/>
        </p:nvSpPr>
        <p:spPr>
          <a:xfrm>
            <a:off x="6198109" y="5189495"/>
            <a:ext cx="21301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lv-LV" sz="1200" dirty="0">
                <a:latin typeface="Futura Md TL" panose="020B0502020204020303" pitchFamily="34" charset="0"/>
                <a:ea typeface="Source Sans Pro" charset="0"/>
                <a:cs typeface="Source Sans Pro" charset="0"/>
              </a:rPr>
              <a:t>Drosmi virzīt  projektus ar lielu potenciālu, mērogojamus, ne vien atbalstīt inkrementālas inovācijas</a:t>
            </a:r>
            <a:endParaRPr lang="en-US" sz="1200" dirty="0">
              <a:latin typeface="Futura Md TL" panose="020B0502020204020303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575307" y="4096557"/>
            <a:ext cx="1970138" cy="5659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/>
            <a:r>
              <a:rPr lang="lv-LV" sz="1800" dirty="0"/>
              <a:t>PIESAISTĪTS PRIVĀTAIS FINANSĒJUMS </a:t>
            </a:r>
            <a:endParaRPr lang="en-US" sz="1800" dirty="0"/>
          </a:p>
        </p:txBody>
      </p:sp>
      <p:sp>
        <p:nvSpPr>
          <p:cNvPr id="27" name="TextBox 26"/>
          <p:cNvSpPr txBox="1"/>
          <p:nvPr/>
        </p:nvSpPr>
        <p:spPr>
          <a:xfrm>
            <a:off x="8610369" y="5170935"/>
            <a:ext cx="1950127" cy="1268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lv-LV" sz="1200" dirty="0">
                <a:latin typeface="Futura Md TL" panose="020B0502020204020303" pitchFamily="34" charset="0"/>
                <a:ea typeface="Source Sans Pro" charset="0"/>
                <a:cs typeface="Source Sans Pro" charset="0"/>
              </a:rPr>
              <a:t>Augstskolas patstāvīgi piesaista privāto kapitālu, finansējumu  inovāciju kultūras attīstībai </a:t>
            </a:r>
            <a:endParaRPr lang="en-US" sz="1200" dirty="0">
              <a:latin typeface="Futura Md TL" panose="020B0502020204020303" pitchFamily="34" charset="0"/>
              <a:ea typeface="Source Sans Pro" charset="0"/>
              <a:cs typeface="Source Sans Pro" charset="0"/>
            </a:endParaRPr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1B450E09-C0F2-48E7-8BDB-EAD7206A91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28" name="Picture 32">
            <a:extLst>
              <a:ext uri="{FF2B5EF4-FFF2-40B4-BE49-F238E27FC236}">
                <a16:creationId xmlns:a16="http://schemas.microsoft.com/office/drawing/2014/main" id="{6BE3C81B-6C3E-4A28-A26A-18DF9BF8C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-1641"/>
            <a:ext cx="1336675" cy="172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D3FE233F-27A0-4ABB-B44C-47C7ACE4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257" y="418704"/>
            <a:ext cx="10515818" cy="831928"/>
          </a:xfrm>
        </p:spPr>
        <p:txBody>
          <a:bodyPr/>
          <a:lstStyle/>
          <a:p>
            <a:pPr algn="l"/>
            <a:r>
              <a:rPr lang="lv-LV" dirty="0">
                <a:solidFill>
                  <a:srgbClr val="7030A0"/>
                </a:solidFill>
                <a:latin typeface="Futura Md TL" panose="020B0502020204020303" pitchFamily="34" charset="0"/>
              </a:rPr>
              <a:t>KĀDUS MĒRĶUS VĒLAMIES SASNIEGT?</a:t>
            </a:r>
            <a:endParaRPr lang="en-US" dirty="0">
              <a:solidFill>
                <a:srgbClr val="7030A0"/>
              </a:solidFill>
              <a:latin typeface="Futura Md TL" panose="020B0502020204020303" pitchFamily="34" charset="0"/>
            </a:endParaRPr>
          </a:p>
        </p:txBody>
      </p:sp>
      <p:pic>
        <p:nvPicPr>
          <p:cNvPr id="47" name="Picture Placeholder 46" descr="Calendar&#10;&#10;Description automatically generated">
            <a:extLst>
              <a:ext uri="{FF2B5EF4-FFF2-40B4-BE49-F238E27FC236}">
                <a16:creationId xmlns:a16="http://schemas.microsoft.com/office/drawing/2014/main" id="{D5F6B8BB-213F-4ADB-B008-A1288EC09EA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41" name="Picture Placeholder 40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0DBE3407-022D-4D13-AD89-B484E9ED5B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16670"/>
          <a:stretch>
            <a:fillRect/>
          </a:stretch>
        </p:blipFill>
        <p:spPr/>
      </p:pic>
      <p:pic>
        <p:nvPicPr>
          <p:cNvPr id="45" name="Picture Placeholder 44" descr="A picture containing outdoor, building, skyscraper, tower&#10;&#10;Description automatically generated">
            <a:extLst>
              <a:ext uri="{FF2B5EF4-FFF2-40B4-BE49-F238E27FC236}">
                <a16:creationId xmlns:a16="http://schemas.microsoft.com/office/drawing/2014/main" id="{8041CA61-1BAF-43B0-AF82-0E05DB27BD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3" r="166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73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9" grpId="0"/>
          <p:bldP spid="23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9" grpId="0"/>
          <p:bldP spid="23" grpId="0"/>
          <p:bldP spid="27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A picture containing text, indoor, computer, computer&#10;&#10;Description automatically generated">
            <a:extLst>
              <a:ext uri="{FF2B5EF4-FFF2-40B4-BE49-F238E27FC236}">
                <a16:creationId xmlns:a16="http://schemas.microsoft.com/office/drawing/2014/main" id="{FD4B593A-CFBE-4E0A-B265-F766309F6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23" b="12523"/>
          <a:stretch>
            <a:fillRect/>
          </a:stretch>
        </p:blipFill>
        <p:spPr>
          <a:solidFill>
            <a:schemeClr val="bg1"/>
          </a:solidFill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59014" y="1762779"/>
            <a:ext cx="8929474" cy="9378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70000"/>
              </a:lnSpc>
            </a:pPr>
            <a:r>
              <a:rPr lang="lv-LV" sz="4800" b="0" dirty="0">
                <a:solidFill>
                  <a:srgbClr val="7030A0"/>
                </a:solidFill>
                <a:latin typeface="Futura Md TL" panose="020B0502020204020303" pitchFamily="34" charset="0"/>
              </a:rPr>
              <a:t>ATPAZĪSTAMĪBA. PUBLICITĀTE. RĪCĪBAS MAIŅA </a:t>
            </a:r>
            <a:endParaRPr lang="en-US" sz="4800" b="0" dirty="0">
              <a:solidFill>
                <a:srgbClr val="7030A0"/>
              </a:solidFill>
              <a:latin typeface="Futura Md TL" panose="020B0502020204020303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80843" y="3376023"/>
            <a:ext cx="4442908" cy="472550"/>
            <a:chOff x="6669741" y="2686367"/>
            <a:chExt cx="4442908" cy="472550"/>
          </a:xfrm>
          <a:solidFill>
            <a:srgbClr val="7030A0"/>
          </a:solidFill>
        </p:grpSpPr>
        <p:cxnSp>
          <p:nvCxnSpPr>
            <p:cNvPr id="7" name="Straight Connector 6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grpFill/>
            <a:ln w="38100"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669741" y="3158917"/>
              <a:ext cx="3765177" cy="0"/>
            </a:xfrm>
            <a:prstGeom prst="line">
              <a:avLst/>
            </a:prstGeom>
            <a:grpFill/>
            <a:ln w="3810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itle 1"/>
            <p:cNvSpPr txBox="1">
              <a:spLocks/>
            </p:cNvSpPr>
            <p:nvPr/>
          </p:nvSpPr>
          <p:spPr>
            <a:xfrm>
              <a:off x="6669741" y="2686367"/>
              <a:ext cx="4248954" cy="371557"/>
            </a:xfrm>
            <a:prstGeom prst="rect">
              <a:avLst/>
            </a:prstGeom>
            <a:grpFill/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FFFFFF"/>
                  </a:solidFill>
                  <a:latin typeface="Futura Md TL" panose="020B0502020204020303" pitchFamily="34" charset="0"/>
                </a:rPr>
                <a:t>NO «JAUKS HOBIJS» UZ MOTIVĒTU IESAISTI</a:t>
              </a:r>
              <a:endParaRPr lang="en-US" sz="1400" dirty="0">
                <a:solidFill>
                  <a:srgbClr val="FFFFFF"/>
                </a:solidFill>
                <a:latin typeface="Futura Md TL" panose="020B0502020204020303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59014" y="4195376"/>
            <a:ext cx="7777346" cy="468609"/>
            <a:chOff x="6577822" y="2843077"/>
            <a:chExt cx="5329073" cy="468609"/>
          </a:xfrm>
          <a:solidFill>
            <a:srgbClr val="7030A0"/>
          </a:solidFill>
        </p:grpSpPr>
        <p:cxnSp>
          <p:nvCxnSpPr>
            <p:cNvPr id="12" name="Straight Connector 11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grpFill/>
            <a:ln w="38100"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669741" y="3158917"/>
              <a:ext cx="1979407" cy="0"/>
            </a:xfrm>
            <a:prstGeom prst="line">
              <a:avLst/>
            </a:prstGeom>
            <a:grpFill/>
            <a:ln w="3810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6577822" y="2843077"/>
              <a:ext cx="5329073" cy="468609"/>
            </a:xfrm>
            <a:prstGeom prst="rect">
              <a:avLst/>
            </a:prstGeom>
            <a:grpFill/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FFFFFF"/>
                  </a:solidFill>
                  <a:latin typeface="Futura Md TL" panose="020B0502020204020303" pitchFamily="34" charset="0"/>
                </a:rPr>
                <a:t>NO «MAZS PROJEKTIŅŠ» UZ LIELIEM, DROSMĪGIEM RISINĀJUMIEM </a:t>
              </a:r>
              <a:endParaRPr lang="en-US" sz="1400" dirty="0">
                <a:solidFill>
                  <a:srgbClr val="FFFFFF"/>
                </a:solidFill>
                <a:latin typeface="Futura Md TL" panose="020B0502020204020303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559014" y="5267801"/>
            <a:ext cx="8837555" cy="605049"/>
            <a:chOff x="6669741" y="3158917"/>
            <a:chExt cx="8837555" cy="605049"/>
          </a:xfrm>
          <a:solidFill>
            <a:srgbClr val="7030A0"/>
          </a:solidFill>
        </p:grpSpPr>
        <p:cxnSp>
          <p:nvCxnSpPr>
            <p:cNvPr id="17" name="Straight Connector 16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grpFill/>
            <a:ln w="38100"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669741" y="3158917"/>
              <a:ext cx="2969112" cy="0"/>
            </a:xfrm>
            <a:prstGeom prst="line">
              <a:avLst/>
            </a:prstGeom>
            <a:grpFill/>
            <a:ln w="3810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itle 1"/>
            <p:cNvSpPr txBox="1">
              <a:spLocks/>
            </p:cNvSpPr>
            <p:nvPr/>
          </p:nvSpPr>
          <p:spPr>
            <a:xfrm>
              <a:off x="6669741" y="3303522"/>
              <a:ext cx="8837555" cy="460444"/>
            </a:xfrm>
            <a:prstGeom prst="rect">
              <a:avLst/>
            </a:prstGeom>
            <a:grpFill/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FFFFFF"/>
                  </a:solidFill>
                  <a:latin typeface="Futura Md TL" panose="020B0502020204020303" pitchFamily="34" charset="0"/>
                </a:rPr>
                <a:t>NO «AUGSTSKOLAI VAJAG» UZ  STUDĒJOŠO PAŠU VĒLMI UN IESPĒJU </a:t>
              </a:r>
              <a:endParaRPr lang="en-US" sz="1400" dirty="0">
                <a:solidFill>
                  <a:srgbClr val="FFFFFF"/>
                </a:solidFill>
                <a:latin typeface="Futura Md TL" panose="020B05020202040203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577822" y="1160107"/>
            <a:ext cx="4795347" cy="9378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70000"/>
              </a:lnSpc>
            </a:pPr>
            <a:r>
              <a:rPr lang="lv-LV" sz="4800" b="0" dirty="0">
                <a:solidFill>
                  <a:srgbClr val="7030A0"/>
                </a:solidFill>
                <a:latin typeface="Futura Md TL" panose="020B0502020204020303" pitchFamily="34" charset="0"/>
              </a:rPr>
              <a:t>Paldies par labo praksi</a:t>
            </a:r>
            <a:endParaRPr lang="en-US" sz="4800" b="0" dirty="0">
              <a:solidFill>
                <a:srgbClr val="7030A0"/>
              </a:solidFill>
              <a:latin typeface="Futura Md TL" panose="020B05020202040203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577823" y="2972173"/>
            <a:ext cx="4534826" cy="315839"/>
            <a:chOff x="6577823" y="2843078"/>
            <a:chExt cx="4534826" cy="315839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ln w="38100"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669741" y="3158917"/>
              <a:ext cx="376517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6577823" y="2843078"/>
              <a:ext cx="3061030" cy="27664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7030A0"/>
                  </a:solidFill>
                </a:rPr>
                <a:t>Pārskatāma tīmekļa mājas lapa </a:t>
              </a:r>
              <a:endParaRPr lang="en-US" sz="14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77822" y="3591308"/>
            <a:ext cx="4534827" cy="315839"/>
            <a:chOff x="6577822" y="2843078"/>
            <a:chExt cx="4534827" cy="315839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ln w="38100"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669741" y="3158917"/>
              <a:ext cx="197940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itle 1"/>
            <p:cNvSpPr txBox="1">
              <a:spLocks/>
            </p:cNvSpPr>
            <p:nvPr/>
          </p:nvSpPr>
          <p:spPr>
            <a:xfrm>
              <a:off x="6577822" y="2843078"/>
              <a:ext cx="4342713" cy="2601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7030A0"/>
                  </a:solidFill>
                </a:rPr>
                <a:t>Programmas komunikācija sociālo tīklu vietnēs</a:t>
              </a:r>
              <a:endParaRPr lang="en-US" sz="14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577822" y="4221088"/>
            <a:ext cx="4918777" cy="432048"/>
            <a:chOff x="6577823" y="2843078"/>
            <a:chExt cx="4534826" cy="315839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669741" y="3158917"/>
              <a:ext cx="4442908" cy="0"/>
            </a:xfrm>
            <a:prstGeom prst="line">
              <a:avLst/>
            </a:prstGeom>
            <a:ln w="38100"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669741" y="3158917"/>
              <a:ext cx="29691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itle 1"/>
            <p:cNvSpPr txBox="1">
              <a:spLocks/>
            </p:cNvSpPr>
            <p:nvPr/>
          </p:nvSpPr>
          <p:spPr>
            <a:xfrm>
              <a:off x="6577823" y="2843078"/>
              <a:ext cx="4342712" cy="228405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lv-LV" sz="1400" dirty="0">
                  <a:solidFill>
                    <a:srgbClr val="7030A0"/>
                  </a:solidFill>
                </a:rPr>
                <a:t>Norišu atspoguļošana tiešsaistē,  programmas pulss </a:t>
              </a:r>
              <a:endParaRPr lang="en-US" sz="1400" dirty="0">
                <a:solidFill>
                  <a:srgbClr val="7030A0"/>
                </a:solidFill>
              </a:endParaRPr>
            </a:p>
          </p:txBody>
        </p:sp>
      </p:grpSp>
      <p:pic>
        <p:nvPicPr>
          <p:cNvPr id="4" name="Picture Placeholder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993F9E26-651A-4103-BA58-687425E082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6" r="244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643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Google Shape;206;p30">
            <a:extLst>
              <a:ext uri="{FF2B5EF4-FFF2-40B4-BE49-F238E27FC236}">
                <a16:creationId xmlns:a16="http://schemas.microsoft.com/office/drawing/2014/main" id="{0D7A2158-1173-413B-B095-0A23464D0D9D}"/>
              </a:ext>
            </a:extLst>
          </p:cNvPr>
          <p:cNvSpPr txBox="1">
            <a:spLocks noGrp="1"/>
          </p:cNvSpPr>
          <p:nvPr>
            <p:ph type="ctrTitle"/>
          </p:nvPr>
        </p:nvSpPr>
        <p:spPr bwMode="auto">
          <a:xfrm>
            <a:off x="623392" y="2852936"/>
            <a:ext cx="9701584" cy="302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anose="020B0604030504040204" pitchFamily="34" charset="0"/>
              <a:buNone/>
            </a:pPr>
            <a:r>
              <a:rPr lang="lv-LV" altLang="en-US" sz="4400" dirty="0">
                <a:solidFill>
                  <a:schemeClr val="bg1"/>
                </a:solidFill>
                <a:latin typeface="Futura Md TL" panose="020B0502020204020303" pitchFamily="34" charset="0"/>
              </a:rPr>
              <a:t>Paldies! </a:t>
            </a:r>
            <a:endParaRPr lang="en-US" altLang="en-US" sz="4400" dirty="0">
              <a:solidFill>
                <a:schemeClr val="bg1"/>
              </a:solidFill>
              <a:latin typeface="Futura Md TL" panose="020B0502020204020303" pitchFamily="34" charset="0"/>
            </a:endParaRPr>
          </a:p>
        </p:txBody>
      </p:sp>
      <p:sp>
        <p:nvSpPr>
          <p:cNvPr id="113667" name="Google Shape;208;p30">
            <a:extLst>
              <a:ext uri="{FF2B5EF4-FFF2-40B4-BE49-F238E27FC236}">
                <a16:creationId xmlns:a16="http://schemas.microsoft.com/office/drawing/2014/main" id="{EBB211C5-4C0A-48DA-AB85-EC1EA03C9ED8}"/>
              </a:ext>
            </a:extLst>
          </p:cNvPr>
          <p:cNvSpPr txBox="1">
            <a:spLocks noGrp="1"/>
          </p:cNvSpPr>
          <p:nvPr>
            <p:ph type="body" idx="2"/>
          </p:nvPr>
        </p:nvSpPr>
        <p:spPr bwMode="auto">
          <a:xfrm rot="5400000">
            <a:off x="10696575" y="5299075"/>
            <a:ext cx="2062163" cy="341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lv-LV" altLang="en-US" dirty="0">
                <a:solidFill>
                  <a:srgbClr val="FFFFFF"/>
                </a:solidFill>
              </a:rPr>
              <a:t>28.01.2021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13668" name="Google Shape;207;p30">
            <a:extLst>
              <a:ext uri="{FF2B5EF4-FFF2-40B4-BE49-F238E27FC236}">
                <a16:creationId xmlns:a16="http://schemas.microsoft.com/office/drawing/2014/main" id="{803BFD5C-3BBD-4A51-9813-2617AE6C416F}"/>
              </a:ext>
            </a:extLst>
          </p:cNvPr>
          <p:cNvSpPr txBox="1">
            <a:spLocks/>
          </p:cNvSpPr>
          <p:nvPr/>
        </p:nvSpPr>
        <p:spPr bwMode="auto">
          <a:xfrm>
            <a:off x="1651000" y="5108575"/>
            <a:ext cx="836136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700" rIns="91425" bIns="45700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lv-LV" altLang="en-US" sz="1600" dirty="0">
              <a:solidFill>
                <a:srgbClr val="FFFFFF"/>
              </a:solidFill>
              <a:latin typeface="Futura Md TL" panose="020B0502020204020303" pitchFamily="34" charset="0"/>
              <a:sym typeface="Arial" panose="020B0604020202020204" pitchFamily="34" charset="0"/>
            </a:endParaRPr>
          </a:p>
        </p:txBody>
      </p:sp>
      <p:pic>
        <p:nvPicPr>
          <p:cNvPr id="113669" name="Picture 32">
            <a:extLst>
              <a:ext uri="{FF2B5EF4-FFF2-40B4-BE49-F238E27FC236}">
                <a16:creationId xmlns:a16="http://schemas.microsoft.com/office/drawing/2014/main" id="{58A72451-2472-43CD-8491-44DD70050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0"/>
            <a:ext cx="1336675" cy="172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406CFE90-6AFB-4250-B221-C505950E4A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58"/>
          <a:stretch/>
        </p:blipFill>
        <p:spPr>
          <a:xfrm>
            <a:off x="9854745" y="2104180"/>
            <a:ext cx="2328870" cy="4753820"/>
          </a:xfrm>
          <a:prstGeom prst="rect">
            <a:avLst/>
          </a:prstGeom>
          <a:solidFill>
            <a:srgbClr val="5F408E"/>
          </a:solidFill>
        </p:spPr>
      </p:pic>
    </p:spTree>
    <p:extLst>
      <p:ext uri="{BB962C8B-B14F-4D97-AF65-F5344CB8AC3E}">
        <p14:creationId xmlns:p14="http://schemas.microsoft.com/office/powerpoint/2010/main" val="73360835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769CB3625653B469456ADAF54D4F4F2" ma:contentTypeVersion="18" ma:contentTypeDescription="Izveidot jaunu dokumentu." ma:contentTypeScope="" ma:versionID="e06384fd50a500a872840aef6003b52d">
  <xsd:schema xmlns:xsd="http://www.w3.org/2001/XMLSchema" xmlns:xs="http://www.w3.org/2001/XMLSchema" xmlns:p="http://schemas.microsoft.com/office/2006/metadata/properties" xmlns:ns2="0403aeb7-10dd-41a9-8f8e-1fc0ec5546a5" targetNamespace="http://schemas.microsoft.com/office/2006/metadata/properties" ma:root="true" ma:fieldsID="753abc82a1afd51520ba218459619623" ns2:_="">
    <xsd:import namespace="0403aeb7-10dd-41a9-8f8e-1fc0ec5546a5"/>
    <xsd:element name="properties">
      <xsd:complexType>
        <xsd:sequence>
          <xsd:element name="documentManagement">
            <xsd:complexType>
              <xsd:all>
                <xsd:element ref="ns2:kartiba" minOccurs="0"/>
                <xsd:element ref="ns2:Apraksts" minOccurs="0"/>
                <xsd:element ref="ns2:Kom" minOccurs="0"/>
                <xsd:element ref="ns2:Se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3aeb7-10dd-41a9-8f8e-1fc0ec5546a5" elementFormDefault="qualified">
    <xsd:import namespace="http://schemas.microsoft.com/office/2006/documentManagement/types"/>
    <xsd:import namespace="http://schemas.microsoft.com/office/infopath/2007/PartnerControls"/>
    <xsd:element name="kartiba" ma:index="8" nillable="true" ma:displayName="Kartiba" ma:list="{3f24fc9e-4815-407b-a964-6513ba8ad655}" ma:internalName="kartiba" ma:showField="Title">
      <xsd:simpleType>
        <xsd:restriction base="dms:Lookup"/>
      </xsd:simpleType>
    </xsd:element>
    <xsd:element name="Apraksts" ma:index="9" nillable="true" ma:displayName="Dokumenta apraksts" ma:internalName="Apraksts">
      <xsd:simpleType>
        <xsd:restriction base="dms:Note">
          <xsd:maxLength value="255"/>
        </xsd:restriction>
      </xsd:simpleType>
    </xsd:element>
    <xsd:element name="Kom" ma:index="10" nillable="true" ma:displayName="Komiteja vai apakškomiteja" ma:hidden="true" ma:internalName="Kom" ma:readOnly="false">
      <xsd:simpleType>
        <xsd:restriction base="dms:Text">
          <xsd:maxLength value="255"/>
        </xsd:restriction>
      </xsd:simpleType>
    </xsd:element>
    <xsd:element name="Sede" ma:index="11" nillable="true" ma:displayName="Sēdes nosaukums" ma:hidden="true" ma:internalName="Sede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>
  <documentManagement>
    <Sede xmlns="0403aeb7-10dd-41a9-8f8e-1fc0ec5546a5">28.11.2017_UK_14-20_sede</Sede>
    <Kom xmlns="0403aeb7-10dd-41a9-8f8e-1fc0ec5546a5">UK 2014-2020</Kom>
    <kartiba xmlns="0403aeb7-10dd-41a9-8f8e-1fc0ec5546a5">295</kartiba>
    <Apraksts xmlns="0403aeb7-10dd-41a9-8f8e-1fc0ec5546a5">IZM 1113 prezentācija precizēta</Apraksts>
  </documentManagement>
</p:properties>
</file>

<file path=customXml/itemProps1.xml><?xml version="1.0" encoding="utf-8"?>
<ds:datastoreItem xmlns:ds="http://schemas.openxmlformats.org/officeDocument/2006/customXml" ds:itemID="{0A913A11-CEDB-49BC-9B89-99827DC1627E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3DC7D28D-4617-4788-B33E-084307B252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03aeb7-10dd-41a9-8f8e-1fc0ec554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931766-C360-4CB0-BB94-889B762ABC7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D9C50F1-7279-4B98-BB0E-9F5DD9D418EA}">
  <ds:schemaRefs>
    <ds:schemaRef ds:uri="0403aeb7-10dd-41a9-8f8e-1fc0ec5546a5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40332</TotalTime>
  <Words>198</Words>
  <Application>Microsoft Office PowerPoint</Application>
  <PresentationFormat>Widescreen</PresentationFormat>
  <Paragraphs>36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MS PGothic</vt:lpstr>
      <vt:lpstr>Arial</vt:lpstr>
      <vt:lpstr>Calibri</vt:lpstr>
      <vt:lpstr>Futura Md TL</vt:lpstr>
      <vt:lpstr>Montserrat Light</vt:lpstr>
      <vt:lpstr>Montserrat SemiBold</vt:lpstr>
      <vt:lpstr>Source Sans Pro</vt:lpstr>
      <vt:lpstr>Source Sans Pro Black</vt:lpstr>
      <vt:lpstr>Tahoma</vt:lpstr>
      <vt:lpstr>Trebuchet MS</vt:lpstr>
      <vt:lpstr>Verdana</vt:lpstr>
      <vt:lpstr>Office Theme</vt:lpstr>
      <vt:lpstr>Meaningful Template</vt:lpstr>
      <vt:lpstr>INOVĀCIJU  GRANTI STUDENTIEM   2. kārta</vt:lpstr>
      <vt:lpstr>LAIKS SAGATAVOT JAUDĪGUS PROJEKTUS</vt:lpstr>
      <vt:lpstr>KĀDUS MĒRĶUS VĒLAMIES SASNIEGT?</vt:lpstr>
      <vt:lpstr>PowerPoint Presentation</vt:lpstr>
      <vt:lpstr>PowerPoint Presentation</vt:lpstr>
      <vt:lpstr>Paldies!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1.1.1.3.pasākums “Inovāciju granti studentiem”</dc:title>
  <dc:creator>Ieva.Grike@izm.gov.lv</dc:creator>
  <cp:lastModifiedBy>Ieva Luste</cp:lastModifiedBy>
  <cp:revision>3143</cp:revision>
  <cp:lastPrinted>2018-02-18T19:54:17Z</cp:lastPrinted>
  <dcterms:created xsi:type="dcterms:W3CDTF">2008-12-17T12:43:08Z</dcterms:created>
  <dcterms:modified xsi:type="dcterms:W3CDTF">2021-01-29T10:22:28Z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orkflowChangePath">
    <vt:lpwstr>62de6b22-8c5c-435a-b322-e6d4ca62170b,3;62de6b22-8c5c-435a-b322-e6d4ca62170b,3;62de6b22-8c5c-435a-b322-e6d4ca62170b,3;62de6b22-8c5c-435a-b322-e6d4ca62170b,3;62de6b22-8c5c-435a-b322-e6d4ca62170b,3;62de6b22-8c5c-435a-b322-e6d4ca62170b,3;</vt:lpwstr>
  </property>
  <property fmtid="{D5CDD505-2E9C-101B-9397-08002B2CF9AE}" pid="3" name="ContentTypeId">
    <vt:lpwstr>0x010100F769CB3625653B469456ADAF54D4F4F2</vt:lpwstr>
  </property>
</Properties>
</file>